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media/image72.jpg" ContentType="image/jpeg"/>
  <Override PartName="/ppt/media/image78.jpg" ContentType="image/jpeg"/>
  <Override PartName="/ppt/media/image89.jpg" ContentType="image/jpeg"/>
  <Override PartName="/ppt/media/image9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8" r:id="rId10"/>
    <p:sldId id="271" r:id="rId11"/>
    <p:sldId id="265" r:id="rId12"/>
    <p:sldId id="262" r:id="rId13"/>
    <p:sldId id="263" r:id="rId14"/>
    <p:sldId id="264" r:id="rId15"/>
    <p:sldId id="270" r:id="rId16"/>
    <p:sldId id="269" r:id="rId17"/>
  </p:sldIdLst>
  <p:sldSz cx="9144000" cy="6858000" type="screen4x3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C39D5A-2CBB-4E7E-B0A9-E4C8F6D9671F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286724-4D22-489B-83B4-F8AA48391AA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1382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247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603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1780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76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7418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601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7219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5350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948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5177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68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77B1-9E0E-4CC2-B4CB-15AA9F8F2452}" type="datetimeFigureOut">
              <a:rPr lang="ar-BH" smtClean="0"/>
              <a:t>23/10/1441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B57A-1AB8-4B15-9CAF-3759ECA0F57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883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andknit.com/sh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tagram.com/croandkn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5" Type="http://schemas.openxmlformats.org/officeDocument/2006/relationships/image" Target="../media/image61.jpg"/><Relationship Id="rId15" Type="http://schemas.openxmlformats.org/officeDocument/2006/relationships/image" Target="../media/image71.jpeg"/><Relationship Id="rId10" Type="http://schemas.openxmlformats.org/officeDocument/2006/relationships/image" Target="../media/image66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79574" y="3077679"/>
            <a:ext cx="4584852" cy="702642"/>
            <a:chOff x="1487589" y="4860226"/>
            <a:chExt cx="4584852" cy="702642"/>
          </a:xfrm>
        </p:grpSpPr>
        <p:sp>
          <p:nvSpPr>
            <p:cNvPr id="6" name="object 3"/>
            <p:cNvSpPr/>
            <p:nvPr/>
          </p:nvSpPr>
          <p:spPr>
            <a:xfrm>
              <a:off x="1487589" y="4860226"/>
              <a:ext cx="609600" cy="674370"/>
            </a:xfrm>
            <a:custGeom>
              <a:avLst/>
              <a:gdLst/>
              <a:ahLst/>
              <a:cxnLst/>
              <a:rect l="l" t="t" r="r" b="b"/>
              <a:pathLst>
                <a:path w="609600" h="674370">
                  <a:moveTo>
                    <a:pt x="320078" y="0"/>
                  </a:moveTo>
                  <a:lnTo>
                    <a:pt x="281282" y="1875"/>
                  </a:lnTo>
                  <a:lnTo>
                    <a:pt x="242653" y="7664"/>
                  </a:lnTo>
                  <a:lnTo>
                    <a:pt x="204802" y="17614"/>
                  </a:lnTo>
                  <a:lnTo>
                    <a:pt x="168339" y="31970"/>
                  </a:lnTo>
                  <a:lnTo>
                    <a:pt x="133877" y="50979"/>
                  </a:lnTo>
                  <a:lnTo>
                    <a:pt x="102027" y="74887"/>
                  </a:lnTo>
                  <a:lnTo>
                    <a:pt x="73399" y="103939"/>
                  </a:lnTo>
                  <a:lnTo>
                    <a:pt x="48605" y="138382"/>
                  </a:lnTo>
                  <a:lnTo>
                    <a:pt x="28257" y="178463"/>
                  </a:lnTo>
                  <a:lnTo>
                    <a:pt x="12966" y="224426"/>
                  </a:lnTo>
                  <a:lnTo>
                    <a:pt x="3343" y="276519"/>
                  </a:lnTo>
                  <a:lnTo>
                    <a:pt x="0" y="334987"/>
                  </a:lnTo>
                  <a:lnTo>
                    <a:pt x="2872" y="390701"/>
                  </a:lnTo>
                  <a:lnTo>
                    <a:pt x="11374" y="441991"/>
                  </a:lnTo>
                  <a:lnTo>
                    <a:pt x="25335" y="488672"/>
                  </a:lnTo>
                  <a:lnTo>
                    <a:pt x="44583" y="530557"/>
                  </a:lnTo>
                  <a:lnTo>
                    <a:pt x="68948" y="567461"/>
                  </a:lnTo>
                  <a:lnTo>
                    <a:pt x="98258" y="599197"/>
                  </a:lnTo>
                  <a:lnTo>
                    <a:pt x="132342" y="625581"/>
                  </a:lnTo>
                  <a:lnTo>
                    <a:pt x="171028" y="646425"/>
                  </a:lnTo>
                  <a:lnTo>
                    <a:pt x="214146" y="661543"/>
                  </a:lnTo>
                  <a:lnTo>
                    <a:pt x="261524" y="670751"/>
                  </a:lnTo>
                  <a:lnTo>
                    <a:pt x="312991" y="673862"/>
                  </a:lnTo>
                  <a:lnTo>
                    <a:pt x="364466" y="670694"/>
                  </a:lnTo>
                  <a:lnTo>
                    <a:pt x="412414" y="661326"/>
                  </a:lnTo>
                  <a:lnTo>
                    <a:pt x="456514" y="645965"/>
                  </a:lnTo>
                  <a:lnTo>
                    <a:pt x="496443" y="624816"/>
                  </a:lnTo>
                  <a:lnTo>
                    <a:pt x="531878" y="598083"/>
                  </a:lnTo>
                  <a:lnTo>
                    <a:pt x="562497" y="565971"/>
                  </a:lnTo>
                  <a:lnTo>
                    <a:pt x="587978" y="528687"/>
                  </a:lnTo>
                  <a:lnTo>
                    <a:pt x="607999" y="486435"/>
                  </a:lnTo>
                  <a:lnTo>
                    <a:pt x="609079" y="483743"/>
                  </a:lnTo>
                  <a:lnTo>
                    <a:pt x="608685" y="480720"/>
                  </a:lnTo>
                  <a:lnTo>
                    <a:pt x="494258" y="474497"/>
                  </a:lnTo>
                  <a:lnTo>
                    <a:pt x="489750" y="479348"/>
                  </a:lnTo>
                  <a:lnTo>
                    <a:pt x="459625" y="522907"/>
                  </a:lnTo>
                  <a:lnTo>
                    <a:pt x="419711" y="554458"/>
                  </a:lnTo>
                  <a:lnTo>
                    <a:pt x="370626" y="573648"/>
                  </a:lnTo>
                  <a:lnTo>
                    <a:pt x="312991" y="580123"/>
                  </a:lnTo>
                  <a:lnTo>
                    <a:pt x="268189" y="575964"/>
                  </a:lnTo>
                  <a:lnTo>
                    <a:pt x="228654" y="563665"/>
                  </a:lnTo>
                  <a:lnTo>
                    <a:pt x="194604" y="543497"/>
                  </a:lnTo>
                  <a:lnTo>
                    <a:pt x="166257" y="515727"/>
                  </a:lnTo>
                  <a:lnTo>
                    <a:pt x="143830" y="480626"/>
                  </a:lnTo>
                  <a:lnTo>
                    <a:pt x="127541" y="438462"/>
                  </a:lnTo>
                  <a:lnTo>
                    <a:pt x="117608" y="389505"/>
                  </a:lnTo>
                  <a:lnTo>
                    <a:pt x="114249" y="334022"/>
                  </a:lnTo>
                  <a:lnTo>
                    <a:pt x="117727" y="279857"/>
                  </a:lnTo>
                  <a:lnTo>
                    <a:pt x="128013" y="232065"/>
                  </a:lnTo>
                  <a:lnTo>
                    <a:pt x="144880" y="190908"/>
                  </a:lnTo>
                  <a:lnTo>
                    <a:pt x="168105" y="156648"/>
                  </a:lnTo>
                  <a:lnTo>
                    <a:pt x="197462" y="129545"/>
                  </a:lnTo>
                  <a:lnTo>
                    <a:pt x="232726" y="109862"/>
                  </a:lnTo>
                  <a:lnTo>
                    <a:pt x="273673" y="97860"/>
                  </a:lnTo>
                  <a:lnTo>
                    <a:pt x="320078" y="93802"/>
                  </a:lnTo>
                  <a:lnTo>
                    <a:pt x="375820" y="100138"/>
                  </a:lnTo>
                  <a:lnTo>
                    <a:pt x="422803" y="119086"/>
                  </a:lnTo>
                  <a:lnTo>
                    <a:pt x="460883" y="150557"/>
                  </a:lnTo>
                  <a:lnTo>
                    <a:pt x="489915" y="194462"/>
                  </a:lnTo>
                  <a:lnTo>
                    <a:pt x="491401" y="197485"/>
                  </a:lnTo>
                  <a:lnTo>
                    <a:pt x="494423" y="199428"/>
                  </a:lnTo>
                  <a:lnTo>
                    <a:pt x="602691" y="199428"/>
                  </a:lnTo>
                  <a:lnTo>
                    <a:pt x="605370" y="198005"/>
                  </a:lnTo>
                  <a:lnTo>
                    <a:pt x="608685" y="193255"/>
                  </a:lnTo>
                  <a:lnTo>
                    <a:pt x="609028" y="190284"/>
                  </a:lnTo>
                  <a:lnTo>
                    <a:pt x="608050" y="187540"/>
                  </a:lnTo>
                  <a:lnTo>
                    <a:pt x="588539" y="144762"/>
                  </a:lnTo>
                  <a:lnTo>
                    <a:pt x="563874" y="107220"/>
                  </a:lnTo>
                  <a:lnTo>
                    <a:pt x="534276" y="75058"/>
                  </a:lnTo>
                  <a:lnTo>
                    <a:pt x="499968" y="48421"/>
                  </a:lnTo>
                  <a:lnTo>
                    <a:pt x="461172" y="27453"/>
                  </a:lnTo>
                  <a:lnTo>
                    <a:pt x="418110" y="12297"/>
                  </a:lnTo>
                  <a:lnTo>
                    <a:pt x="371005" y="3098"/>
                  </a:lnTo>
                  <a:lnTo>
                    <a:pt x="320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2175346" y="4860226"/>
              <a:ext cx="1163955" cy="674370"/>
            </a:xfrm>
            <a:custGeom>
              <a:avLst/>
              <a:gdLst/>
              <a:ahLst/>
              <a:cxnLst/>
              <a:rect l="l" t="t" r="r" b="b"/>
              <a:pathLst>
                <a:path w="1163954" h="674370">
                  <a:moveTo>
                    <a:pt x="521271" y="645299"/>
                  </a:moveTo>
                  <a:lnTo>
                    <a:pt x="520420" y="643191"/>
                  </a:lnTo>
                  <a:lnTo>
                    <a:pt x="319887" y="428739"/>
                  </a:lnTo>
                  <a:lnTo>
                    <a:pt x="309105" y="417195"/>
                  </a:lnTo>
                  <a:lnTo>
                    <a:pt x="357835" y="399834"/>
                  </a:lnTo>
                  <a:lnTo>
                    <a:pt x="398919" y="374980"/>
                  </a:lnTo>
                  <a:lnTo>
                    <a:pt x="431800" y="343255"/>
                  </a:lnTo>
                  <a:lnTo>
                    <a:pt x="437045" y="334987"/>
                  </a:lnTo>
                  <a:lnTo>
                    <a:pt x="455942" y="305257"/>
                  </a:lnTo>
                  <a:lnTo>
                    <a:pt x="470827" y="261607"/>
                  </a:lnTo>
                  <a:lnTo>
                    <a:pt x="475919" y="212915"/>
                  </a:lnTo>
                  <a:lnTo>
                    <a:pt x="471601" y="168135"/>
                  </a:lnTo>
                  <a:lnTo>
                    <a:pt x="458889" y="128371"/>
                  </a:lnTo>
                  <a:lnTo>
                    <a:pt x="438150" y="93954"/>
                  </a:lnTo>
                  <a:lnTo>
                    <a:pt x="409740" y="65138"/>
                  </a:lnTo>
                  <a:lnTo>
                    <a:pt x="373989" y="42227"/>
                  </a:lnTo>
                  <a:lnTo>
                    <a:pt x="361607" y="37388"/>
                  </a:lnTo>
                  <a:lnTo>
                    <a:pt x="361607" y="216852"/>
                  </a:lnTo>
                  <a:lnTo>
                    <a:pt x="355409" y="258826"/>
                  </a:lnTo>
                  <a:lnTo>
                    <a:pt x="337007" y="291833"/>
                  </a:lnTo>
                  <a:lnTo>
                    <a:pt x="306666" y="315671"/>
                  </a:lnTo>
                  <a:lnTo>
                    <a:pt x="264655" y="330123"/>
                  </a:lnTo>
                  <a:lnTo>
                    <a:pt x="211251" y="334987"/>
                  </a:lnTo>
                  <a:lnTo>
                    <a:pt x="110248" y="334987"/>
                  </a:lnTo>
                  <a:lnTo>
                    <a:pt x="110248" y="105511"/>
                  </a:lnTo>
                  <a:lnTo>
                    <a:pt x="224332" y="105511"/>
                  </a:lnTo>
                  <a:lnTo>
                    <a:pt x="284213" y="112522"/>
                  </a:lnTo>
                  <a:lnTo>
                    <a:pt x="327126" y="133464"/>
                  </a:lnTo>
                  <a:lnTo>
                    <a:pt x="352958" y="168275"/>
                  </a:lnTo>
                  <a:lnTo>
                    <a:pt x="361607" y="216852"/>
                  </a:lnTo>
                  <a:lnTo>
                    <a:pt x="361607" y="37388"/>
                  </a:lnTo>
                  <a:lnTo>
                    <a:pt x="331279" y="25501"/>
                  </a:lnTo>
                  <a:lnTo>
                    <a:pt x="281965" y="15252"/>
                  </a:lnTo>
                  <a:lnTo>
                    <a:pt x="226390" y="11772"/>
                  </a:lnTo>
                  <a:lnTo>
                    <a:pt x="3937" y="11772"/>
                  </a:lnTo>
                  <a:lnTo>
                    <a:pt x="0" y="15709"/>
                  </a:lnTo>
                  <a:lnTo>
                    <a:pt x="0" y="658215"/>
                  </a:lnTo>
                  <a:lnTo>
                    <a:pt x="3937" y="662152"/>
                  </a:lnTo>
                  <a:lnTo>
                    <a:pt x="106299" y="662152"/>
                  </a:lnTo>
                  <a:lnTo>
                    <a:pt x="110248" y="658215"/>
                  </a:lnTo>
                  <a:lnTo>
                    <a:pt x="110248" y="428739"/>
                  </a:lnTo>
                  <a:lnTo>
                    <a:pt x="180797" y="428739"/>
                  </a:lnTo>
                  <a:lnTo>
                    <a:pt x="394169" y="659295"/>
                  </a:lnTo>
                  <a:lnTo>
                    <a:pt x="395820" y="661123"/>
                  </a:lnTo>
                  <a:lnTo>
                    <a:pt x="398170" y="662152"/>
                  </a:lnTo>
                  <a:lnTo>
                    <a:pt x="517334" y="662152"/>
                  </a:lnTo>
                  <a:lnTo>
                    <a:pt x="521271" y="658215"/>
                  </a:lnTo>
                  <a:lnTo>
                    <a:pt x="521271" y="645299"/>
                  </a:lnTo>
                  <a:close/>
                </a:path>
                <a:path w="1163954" h="674370">
                  <a:moveTo>
                    <a:pt x="1163942" y="338874"/>
                  </a:moveTo>
                  <a:lnTo>
                    <a:pt x="1161059" y="283171"/>
                  </a:lnTo>
                  <a:lnTo>
                    <a:pt x="1152550" y="231876"/>
                  </a:lnTo>
                  <a:lnTo>
                    <a:pt x="1138593" y="185191"/>
                  </a:lnTo>
                  <a:lnTo>
                    <a:pt x="1119327" y="143306"/>
                  </a:lnTo>
                  <a:lnTo>
                    <a:pt x="1094955" y="106400"/>
                  </a:lnTo>
                  <a:lnTo>
                    <a:pt x="1065644" y="74676"/>
                  </a:lnTo>
                  <a:lnTo>
                    <a:pt x="1049629" y="62293"/>
                  </a:lnTo>
                  <a:lnTo>
                    <a:pt x="1049629" y="339902"/>
                  </a:lnTo>
                  <a:lnTo>
                    <a:pt x="1046149" y="394068"/>
                  </a:lnTo>
                  <a:lnTo>
                    <a:pt x="1035862" y="441871"/>
                  </a:lnTo>
                  <a:lnTo>
                    <a:pt x="1018997" y="483019"/>
                  </a:lnTo>
                  <a:lnTo>
                    <a:pt x="995781" y="517283"/>
                  </a:lnTo>
                  <a:lnTo>
                    <a:pt x="966431" y="544385"/>
                  </a:lnTo>
                  <a:lnTo>
                    <a:pt x="931176" y="564070"/>
                  </a:lnTo>
                  <a:lnTo>
                    <a:pt x="890244" y="576072"/>
                  </a:lnTo>
                  <a:lnTo>
                    <a:pt x="843864" y="580123"/>
                  </a:lnTo>
                  <a:lnTo>
                    <a:pt x="799045" y="575970"/>
                  </a:lnTo>
                  <a:lnTo>
                    <a:pt x="759510" y="563676"/>
                  </a:lnTo>
                  <a:lnTo>
                    <a:pt x="725462" y="543509"/>
                  </a:lnTo>
                  <a:lnTo>
                    <a:pt x="697115" y="515734"/>
                  </a:lnTo>
                  <a:lnTo>
                    <a:pt x="674687" y="480631"/>
                  </a:lnTo>
                  <a:lnTo>
                    <a:pt x="658406" y="438467"/>
                  </a:lnTo>
                  <a:lnTo>
                    <a:pt x="648474" y="389509"/>
                  </a:lnTo>
                  <a:lnTo>
                    <a:pt x="645121" y="334022"/>
                  </a:lnTo>
                  <a:lnTo>
                    <a:pt x="648589" y="279869"/>
                  </a:lnTo>
                  <a:lnTo>
                    <a:pt x="658876" y="232067"/>
                  </a:lnTo>
                  <a:lnTo>
                    <a:pt x="675741" y="190919"/>
                  </a:lnTo>
                  <a:lnTo>
                    <a:pt x="698969" y="156654"/>
                  </a:lnTo>
                  <a:lnTo>
                    <a:pt x="728306" y="129552"/>
                  </a:lnTo>
                  <a:lnTo>
                    <a:pt x="763562" y="109867"/>
                  </a:lnTo>
                  <a:lnTo>
                    <a:pt x="804494" y="97866"/>
                  </a:lnTo>
                  <a:lnTo>
                    <a:pt x="850887" y="93802"/>
                  </a:lnTo>
                  <a:lnTo>
                    <a:pt x="895680" y="97967"/>
                  </a:lnTo>
                  <a:lnTo>
                    <a:pt x="935215" y="110261"/>
                  </a:lnTo>
                  <a:lnTo>
                    <a:pt x="969264" y="130429"/>
                  </a:lnTo>
                  <a:lnTo>
                    <a:pt x="997610" y="158203"/>
                  </a:lnTo>
                  <a:lnTo>
                    <a:pt x="1020038" y="193306"/>
                  </a:lnTo>
                  <a:lnTo>
                    <a:pt x="1036332" y="235470"/>
                  </a:lnTo>
                  <a:lnTo>
                    <a:pt x="1046264" y="284429"/>
                  </a:lnTo>
                  <a:lnTo>
                    <a:pt x="1049629" y="339902"/>
                  </a:lnTo>
                  <a:lnTo>
                    <a:pt x="1049629" y="62293"/>
                  </a:lnTo>
                  <a:lnTo>
                    <a:pt x="992860" y="27444"/>
                  </a:lnTo>
                  <a:lnTo>
                    <a:pt x="949731" y="12319"/>
                  </a:lnTo>
                  <a:lnTo>
                    <a:pt x="902347" y="3111"/>
                  </a:lnTo>
                  <a:lnTo>
                    <a:pt x="850887" y="0"/>
                  </a:lnTo>
                  <a:lnTo>
                    <a:pt x="812088" y="1879"/>
                  </a:lnTo>
                  <a:lnTo>
                    <a:pt x="773455" y="7670"/>
                  </a:lnTo>
                  <a:lnTo>
                    <a:pt x="735609" y="17614"/>
                  </a:lnTo>
                  <a:lnTo>
                    <a:pt x="699147" y="31978"/>
                  </a:lnTo>
                  <a:lnTo>
                    <a:pt x="664679" y="50990"/>
                  </a:lnTo>
                  <a:lnTo>
                    <a:pt x="632828" y="74891"/>
                  </a:lnTo>
                  <a:lnTo>
                    <a:pt x="604202" y="103949"/>
                  </a:lnTo>
                  <a:lnTo>
                    <a:pt x="579412" y="138391"/>
                  </a:lnTo>
                  <a:lnTo>
                    <a:pt x="559066" y="178473"/>
                  </a:lnTo>
                  <a:lnTo>
                    <a:pt x="543763" y="224434"/>
                  </a:lnTo>
                  <a:lnTo>
                    <a:pt x="534149" y="276529"/>
                  </a:lnTo>
                  <a:lnTo>
                    <a:pt x="530809" y="334987"/>
                  </a:lnTo>
                  <a:lnTo>
                    <a:pt x="533679" y="390702"/>
                  </a:lnTo>
                  <a:lnTo>
                    <a:pt x="542188" y="441998"/>
                  </a:lnTo>
                  <a:lnTo>
                    <a:pt x="556145" y="488683"/>
                  </a:lnTo>
                  <a:lnTo>
                    <a:pt x="575411" y="530567"/>
                  </a:lnTo>
                  <a:lnTo>
                    <a:pt x="599782" y="567474"/>
                  </a:lnTo>
                  <a:lnTo>
                    <a:pt x="629094" y="599198"/>
                  </a:lnTo>
                  <a:lnTo>
                    <a:pt x="663194" y="625589"/>
                  </a:lnTo>
                  <a:lnTo>
                    <a:pt x="701878" y="646430"/>
                  </a:lnTo>
                  <a:lnTo>
                    <a:pt x="745007" y="661555"/>
                  </a:lnTo>
                  <a:lnTo>
                    <a:pt x="792391" y="670763"/>
                  </a:lnTo>
                  <a:lnTo>
                    <a:pt x="843864" y="673862"/>
                  </a:lnTo>
                  <a:lnTo>
                    <a:pt x="882650" y="671995"/>
                  </a:lnTo>
                  <a:lnTo>
                    <a:pt x="921283" y="666203"/>
                  </a:lnTo>
                  <a:lnTo>
                    <a:pt x="959129" y="656259"/>
                  </a:lnTo>
                  <a:lnTo>
                    <a:pt x="995591" y="641896"/>
                  </a:lnTo>
                  <a:lnTo>
                    <a:pt x="1030058" y="622896"/>
                  </a:lnTo>
                  <a:lnTo>
                    <a:pt x="1061910" y="598982"/>
                  </a:lnTo>
                  <a:lnTo>
                    <a:pt x="1080490" y="580123"/>
                  </a:lnTo>
                  <a:lnTo>
                    <a:pt x="1090536" y="569937"/>
                  </a:lnTo>
                  <a:lnTo>
                    <a:pt x="1115326" y="535495"/>
                  </a:lnTo>
                  <a:lnTo>
                    <a:pt x="1135672" y="495414"/>
                  </a:lnTo>
                  <a:lnTo>
                    <a:pt x="1150975" y="449440"/>
                  </a:lnTo>
                  <a:lnTo>
                    <a:pt x="1160589" y="397357"/>
                  </a:lnTo>
                  <a:lnTo>
                    <a:pt x="1163942" y="338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object 5"/>
            <p:cNvGrpSpPr/>
            <p:nvPr/>
          </p:nvGrpSpPr>
          <p:grpSpPr>
            <a:xfrm>
              <a:off x="3493275" y="4871988"/>
              <a:ext cx="325755" cy="690880"/>
              <a:chOff x="3493274" y="4871986"/>
              <a:chExt cx="325755" cy="690880"/>
            </a:xfrm>
          </p:grpSpPr>
          <p:sp>
            <p:nvSpPr>
              <p:cNvPr id="9" name="object 6"/>
              <p:cNvSpPr/>
              <p:nvPr/>
            </p:nvSpPr>
            <p:spPr>
              <a:xfrm>
                <a:off x="3493274" y="4871986"/>
                <a:ext cx="325755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690879">
                    <a:moveTo>
                      <a:pt x="279933" y="629323"/>
                    </a:moveTo>
                    <a:lnTo>
                      <a:pt x="187528" y="629323"/>
                    </a:lnTo>
                    <a:lnTo>
                      <a:pt x="187528" y="649935"/>
                    </a:lnTo>
                    <a:lnTo>
                      <a:pt x="191104" y="665885"/>
                    </a:lnTo>
                    <a:lnTo>
                      <a:pt x="200913" y="678775"/>
                    </a:lnTo>
                    <a:lnTo>
                      <a:pt x="215581" y="687395"/>
                    </a:lnTo>
                    <a:lnTo>
                      <a:pt x="233730" y="690537"/>
                    </a:lnTo>
                    <a:lnTo>
                      <a:pt x="251879" y="687395"/>
                    </a:lnTo>
                    <a:lnTo>
                      <a:pt x="266547" y="678775"/>
                    </a:lnTo>
                    <a:lnTo>
                      <a:pt x="276357" y="665885"/>
                    </a:lnTo>
                    <a:lnTo>
                      <a:pt x="279933" y="649935"/>
                    </a:lnTo>
                    <a:lnTo>
                      <a:pt x="279933" y="629323"/>
                    </a:lnTo>
                    <a:close/>
                  </a:path>
                  <a:path w="325754" h="690879">
                    <a:moveTo>
                      <a:pt x="172453" y="0"/>
                    </a:moveTo>
                    <a:lnTo>
                      <a:pt x="132813" y="5688"/>
                    </a:lnTo>
                    <a:lnTo>
                      <a:pt x="76721" y="45734"/>
                    </a:lnTo>
                    <a:lnTo>
                      <a:pt x="622" y="580656"/>
                    </a:lnTo>
                    <a:lnTo>
                      <a:pt x="571" y="580936"/>
                    </a:lnTo>
                    <a:lnTo>
                      <a:pt x="139" y="584530"/>
                    </a:lnTo>
                    <a:lnTo>
                      <a:pt x="107" y="585101"/>
                    </a:lnTo>
                    <a:lnTo>
                      <a:pt x="0" y="589559"/>
                    </a:lnTo>
                    <a:lnTo>
                      <a:pt x="7700" y="620620"/>
                    </a:lnTo>
                    <a:lnTo>
                      <a:pt x="28825" y="645726"/>
                    </a:lnTo>
                    <a:lnTo>
                      <a:pt x="60414" y="662520"/>
                    </a:lnTo>
                    <a:lnTo>
                      <a:pt x="99504" y="668642"/>
                    </a:lnTo>
                    <a:lnTo>
                      <a:pt x="121653" y="666711"/>
                    </a:lnTo>
                    <a:lnTo>
                      <a:pt x="142392" y="661063"/>
                    </a:lnTo>
                    <a:lnTo>
                      <a:pt x="161083" y="651915"/>
                    </a:lnTo>
                    <a:lnTo>
                      <a:pt x="177088" y="639483"/>
                    </a:lnTo>
                    <a:lnTo>
                      <a:pt x="187528" y="629323"/>
                    </a:lnTo>
                    <a:lnTo>
                      <a:pt x="279933" y="629323"/>
                    </a:lnTo>
                    <a:lnTo>
                      <a:pt x="279933" y="587425"/>
                    </a:lnTo>
                    <a:lnTo>
                      <a:pt x="96545" y="587425"/>
                    </a:lnTo>
                    <a:lnTo>
                      <a:pt x="94348" y="586816"/>
                    </a:lnTo>
                    <a:lnTo>
                      <a:pt x="92913" y="586206"/>
                    </a:lnTo>
                    <a:lnTo>
                      <a:pt x="157264" y="86055"/>
                    </a:lnTo>
                    <a:lnTo>
                      <a:pt x="158521" y="84569"/>
                    </a:lnTo>
                    <a:lnTo>
                      <a:pt x="163741" y="81216"/>
                    </a:lnTo>
                    <a:lnTo>
                      <a:pt x="279040" y="81216"/>
                    </a:lnTo>
                    <a:lnTo>
                      <a:pt x="271601" y="51483"/>
                    </a:lnTo>
                    <a:lnTo>
                      <a:pt x="248777" y="24566"/>
                    </a:lnTo>
                    <a:lnTo>
                      <a:pt x="214660" y="6562"/>
                    </a:lnTo>
                    <a:lnTo>
                      <a:pt x="172453" y="0"/>
                    </a:lnTo>
                    <a:close/>
                  </a:path>
                  <a:path w="325754" h="690879">
                    <a:moveTo>
                      <a:pt x="279040" y="81216"/>
                    </a:moveTo>
                    <a:lnTo>
                      <a:pt x="180822" y="81216"/>
                    </a:lnTo>
                    <a:lnTo>
                      <a:pt x="186016" y="84429"/>
                    </a:lnTo>
                    <a:lnTo>
                      <a:pt x="187528" y="86029"/>
                    </a:lnTo>
                    <a:lnTo>
                      <a:pt x="187528" y="412737"/>
                    </a:lnTo>
                    <a:lnTo>
                      <a:pt x="165480" y="412737"/>
                    </a:lnTo>
                    <a:lnTo>
                      <a:pt x="147329" y="415881"/>
                    </a:lnTo>
                    <a:lnTo>
                      <a:pt x="132657" y="424507"/>
                    </a:lnTo>
                    <a:lnTo>
                      <a:pt x="122843" y="437404"/>
                    </a:lnTo>
                    <a:lnTo>
                      <a:pt x="119265" y="453364"/>
                    </a:lnTo>
                    <a:lnTo>
                      <a:pt x="122843" y="469315"/>
                    </a:lnTo>
                    <a:lnTo>
                      <a:pt x="132657" y="482204"/>
                    </a:lnTo>
                    <a:lnTo>
                      <a:pt x="147329" y="490824"/>
                    </a:lnTo>
                    <a:lnTo>
                      <a:pt x="165480" y="493966"/>
                    </a:lnTo>
                    <a:lnTo>
                      <a:pt x="187528" y="493966"/>
                    </a:lnTo>
                    <a:lnTo>
                      <a:pt x="187528" y="507847"/>
                    </a:lnTo>
                    <a:lnTo>
                      <a:pt x="108064" y="585101"/>
                    </a:lnTo>
                    <a:lnTo>
                      <a:pt x="107213" y="585901"/>
                    </a:lnTo>
                    <a:lnTo>
                      <a:pt x="104317" y="587425"/>
                    </a:lnTo>
                    <a:lnTo>
                      <a:pt x="279933" y="587425"/>
                    </a:lnTo>
                    <a:lnTo>
                      <a:pt x="279933" y="539495"/>
                    </a:lnTo>
                    <a:lnTo>
                      <a:pt x="307276" y="512914"/>
                    </a:lnTo>
                    <a:lnTo>
                      <a:pt x="308267" y="511975"/>
                    </a:lnTo>
                    <a:lnTo>
                      <a:pt x="315579" y="503342"/>
                    </a:lnTo>
                    <a:lnTo>
                      <a:pt x="320930" y="493815"/>
                    </a:lnTo>
                    <a:lnTo>
                      <a:pt x="320988" y="493636"/>
                    </a:lnTo>
                    <a:lnTo>
                      <a:pt x="248488" y="493636"/>
                    </a:lnTo>
                    <a:lnTo>
                      <a:pt x="245198" y="492950"/>
                    </a:lnTo>
                    <a:lnTo>
                      <a:pt x="242201" y="491286"/>
                    </a:lnTo>
                    <a:lnTo>
                      <a:pt x="239737" y="488975"/>
                    </a:lnTo>
                    <a:lnTo>
                      <a:pt x="239687" y="466051"/>
                    </a:lnTo>
                    <a:lnTo>
                      <a:pt x="239598" y="465162"/>
                    </a:lnTo>
                    <a:lnTo>
                      <a:pt x="323887" y="465162"/>
                    </a:lnTo>
                    <a:lnTo>
                      <a:pt x="322010" y="454954"/>
                    </a:lnTo>
                    <a:lnTo>
                      <a:pt x="312683" y="439075"/>
                    </a:lnTo>
                    <a:lnTo>
                      <a:pt x="298332" y="426232"/>
                    </a:lnTo>
                    <a:lnTo>
                      <a:pt x="279933" y="417258"/>
                    </a:lnTo>
                    <a:lnTo>
                      <a:pt x="279844" y="84429"/>
                    </a:lnTo>
                    <a:lnTo>
                      <a:pt x="279040" y="81216"/>
                    </a:lnTo>
                    <a:close/>
                  </a:path>
                  <a:path w="325754" h="690879">
                    <a:moveTo>
                      <a:pt x="323887" y="465162"/>
                    </a:moveTo>
                    <a:lnTo>
                      <a:pt x="239598" y="465162"/>
                    </a:lnTo>
                    <a:lnTo>
                      <a:pt x="251815" y="477723"/>
                    </a:lnTo>
                    <a:lnTo>
                      <a:pt x="248488" y="493636"/>
                    </a:lnTo>
                    <a:lnTo>
                      <a:pt x="320988" y="493636"/>
                    </a:lnTo>
                    <a:lnTo>
                      <a:pt x="324217" y="483634"/>
                    </a:lnTo>
                    <a:lnTo>
                      <a:pt x="325335" y="473036"/>
                    </a:lnTo>
                    <a:lnTo>
                      <a:pt x="323887" y="465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3680790" y="5284724"/>
                <a:ext cx="92405" cy="18091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/>
            <p:cNvSpPr/>
            <p:nvPr/>
          </p:nvSpPr>
          <p:spPr>
            <a:xfrm>
              <a:off x="4018940" y="4872001"/>
              <a:ext cx="521334" cy="650874"/>
            </a:xfrm>
            <a:custGeom>
              <a:avLst/>
              <a:gdLst/>
              <a:ahLst/>
              <a:cxnLst/>
              <a:rect l="l" t="t" r="r" b="b"/>
              <a:pathLst>
                <a:path w="521335" h="650875">
                  <a:moveTo>
                    <a:pt x="521335" y="633539"/>
                  </a:moveTo>
                  <a:lnTo>
                    <a:pt x="520471" y="631418"/>
                  </a:lnTo>
                  <a:lnTo>
                    <a:pt x="222389" y="312597"/>
                  </a:lnTo>
                  <a:lnTo>
                    <a:pt x="508304" y="19075"/>
                  </a:lnTo>
                  <a:lnTo>
                    <a:pt x="509219" y="16916"/>
                  </a:lnTo>
                  <a:lnTo>
                    <a:pt x="509219" y="3937"/>
                  </a:lnTo>
                  <a:lnTo>
                    <a:pt x="505282" y="0"/>
                  </a:lnTo>
                  <a:lnTo>
                    <a:pt x="392226" y="0"/>
                  </a:lnTo>
                  <a:lnTo>
                    <a:pt x="389991" y="965"/>
                  </a:lnTo>
                  <a:lnTo>
                    <a:pt x="110312" y="288658"/>
                  </a:lnTo>
                  <a:lnTo>
                    <a:pt x="110312" y="3937"/>
                  </a:lnTo>
                  <a:lnTo>
                    <a:pt x="106362" y="0"/>
                  </a:lnTo>
                  <a:lnTo>
                    <a:pt x="3937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37" y="650392"/>
                  </a:lnTo>
                  <a:lnTo>
                    <a:pt x="106362" y="650392"/>
                  </a:lnTo>
                  <a:lnTo>
                    <a:pt x="110312" y="646442"/>
                  </a:lnTo>
                  <a:lnTo>
                    <a:pt x="110312" y="424840"/>
                  </a:lnTo>
                  <a:lnTo>
                    <a:pt x="150672" y="384403"/>
                  </a:lnTo>
                  <a:lnTo>
                    <a:pt x="395884" y="649363"/>
                  </a:lnTo>
                  <a:lnTo>
                    <a:pt x="398221" y="650392"/>
                  </a:lnTo>
                  <a:lnTo>
                    <a:pt x="517398" y="650392"/>
                  </a:lnTo>
                  <a:lnTo>
                    <a:pt x="521335" y="646442"/>
                  </a:lnTo>
                  <a:lnTo>
                    <a:pt x="521335" y="6335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4615269" y="4872001"/>
              <a:ext cx="553720" cy="650874"/>
            </a:xfrm>
            <a:custGeom>
              <a:avLst/>
              <a:gdLst/>
              <a:ahLst/>
              <a:cxnLst/>
              <a:rect l="l" t="t" r="r" b="b"/>
              <a:pathLst>
                <a:path w="553720" h="650875">
                  <a:moveTo>
                    <a:pt x="549617" y="0"/>
                  </a:moveTo>
                  <a:lnTo>
                    <a:pt x="451243" y="0"/>
                  </a:lnTo>
                  <a:lnTo>
                    <a:pt x="447306" y="3937"/>
                  </a:lnTo>
                  <a:lnTo>
                    <a:pt x="447306" y="478663"/>
                  </a:lnTo>
                  <a:lnTo>
                    <a:pt x="440276" y="467585"/>
                  </a:lnTo>
                  <a:lnTo>
                    <a:pt x="424830" y="445105"/>
                  </a:lnTo>
                  <a:lnTo>
                    <a:pt x="112090" y="1422"/>
                  </a:lnTo>
                  <a:lnTo>
                    <a:pt x="109397" y="0"/>
                  </a:ln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2323" y="650392"/>
                  </a:lnTo>
                  <a:lnTo>
                    <a:pt x="106260" y="646442"/>
                  </a:lnTo>
                  <a:lnTo>
                    <a:pt x="106260" y="175831"/>
                  </a:lnTo>
                  <a:lnTo>
                    <a:pt x="113005" y="186441"/>
                  </a:lnTo>
                  <a:lnTo>
                    <a:pt x="127070" y="207099"/>
                  </a:lnTo>
                  <a:lnTo>
                    <a:pt x="436448" y="648957"/>
                  </a:lnTo>
                  <a:lnTo>
                    <a:pt x="439140" y="650392"/>
                  </a:lnTo>
                  <a:lnTo>
                    <a:pt x="549617" y="650392"/>
                  </a:lnTo>
                  <a:lnTo>
                    <a:pt x="553567" y="646442"/>
                  </a:lnTo>
                  <a:lnTo>
                    <a:pt x="553567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5316399" y="4872001"/>
              <a:ext cx="110489" cy="650874"/>
            </a:xfrm>
            <a:custGeom>
              <a:avLst/>
              <a:gdLst/>
              <a:ahLst/>
              <a:cxnLst/>
              <a:rect l="l" t="t" r="r" b="b"/>
              <a:pathLst>
                <a:path w="110489" h="650875">
                  <a:moveTo>
                    <a:pt x="106311" y="0"/>
                  </a:move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6311" y="650392"/>
                  </a:lnTo>
                  <a:lnTo>
                    <a:pt x="110248" y="646442"/>
                  </a:lnTo>
                  <a:lnTo>
                    <a:pt x="110248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5509831" y="4872001"/>
              <a:ext cx="562610" cy="650874"/>
            </a:xfrm>
            <a:custGeom>
              <a:avLst/>
              <a:gdLst/>
              <a:ahLst/>
              <a:cxnLst/>
              <a:rect l="l" t="t" r="r" b="b"/>
              <a:pathLst>
                <a:path w="562610" h="650875">
                  <a:moveTo>
                    <a:pt x="558647" y="0"/>
                  </a:moveTo>
                  <a:lnTo>
                    <a:pt x="3937" y="0"/>
                  </a:lnTo>
                  <a:lnTo>
                    <a:pt x="0" y="3937"/>
                  </a:lnTo>
                  <a:lnTo>
                    <a:pt x="0" y="91744"/>
                  </a:lnTo>
                  <a:lnTo>
                    <a:pt x="3937" y="95681"/>
                  </a:lnTo>
                  <a:lnTo>
                    <a:pt x="226618" y="95681"/>
                  </a:lnTo>
                  <a:lnTo>
                    <a:pt x="226618" y="646442"/>
                  </a:lnTo>
                  <a:lnTo>
                    <a:pt x="230568" y="650392"/>
                  </a:lnTo>
                  <a:lnTo>
                    <a:pt x="332994" y="650392"/>
                  </a:lnTo>
                  <a:lnTo>
                    <a:pt x="336931" y="646442"/>
                  </a:lnTo>
                  <a:lnTo>
                    <a:pt x="336931" y="95681"/>
                  </a:lnTo>
                  <a:lnTo>
                    <a:pt x="558647" y="95681"/>
                  </a:lnTo>
                  <a:lnTo>
                    <a:pt x="562584" y="91744"/>
                  </a:lnTo>
                  <a:lnTo>
                    <a:pt x="562584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54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7119" r="17359" b="19054"/>
          <a:stretch/>
        </p:blipFill>
        <p:spPr>
          <a:xfrm>
            <a:off x="4585799" y="2154137"/>
            <a:ext cx="4260384" cy="2057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" y="1946344"/>
            <a:ext cx="3814671" cy="2524836"/>
          </a:xfrm>
          <a:prstGeom prst="rect">
            <a:avLst/>
          </a:prstGeom>
        </p:spPr>
      </p:pic>
      <p:sp>
        <p:nvSpPr>
          <p:cNvPr id="19" name="object 2"/>
          <p:cNvSpPr txBox="1"/>
          <p:nvPr/>
        </p:nvSpPr>
        <p:spPr>
          <a:xfrm>
            <a:off x="228229" y="310119"/>
            <a:ext cx="5667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opportunities 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9" y="884910"/>
            <a:ext cx="3101655" cy="2067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9209" y="3647504"/>
            <a:ext cx="2471412" cy="185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9" b="29292"/>
          <a:stretch/>
        </p:blipFill>
        <p:spPr>
          <a:xfrm>
            <a:off x="5141112" y="884910"/>
            <a:ext cx="2961029" cy="221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37250" b="36906"/>
          <a:stretch/>
        </p:blipFill>
        <p:spPr>
          <a:xfrm>
            <a:off x="7047130" y="3692200"/>
            <a:ext cx="1891656" cy="1405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7" b="28506"/>
          <a:stretch/>
        </p:blipFill>
        <p:spPr>
          <a:xfrm>
            <a:off x="4585799" y="3370835"/>
            <a:ext cx="2208475" cy="2048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261086"/>
            <a:ext cx="1476896" cy="2626394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228229" y="187289"/>
            <a:ext cx="5667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collaboration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4" y="4090928"/>
            <a:ext cx="2947772" cy="165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9679" b="9017"/>
          <a:stretch/>
        </p:blipFill>
        <p:spPr>
          <a:xfrm>
            <a:off x="6660108" y="3978403"/>
            <a:ext cx="1708863" cy="2074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4" y="1189833"/>
            <a:ext cx="1906256" cy="2541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1" b="29876"/>
          <a:stretch/>
        </p:blipFill>
        <p:spPr>
          <a:xfrm>
            <a:off x="3477072" y="4172706"/>
            <a:ext cx="2910324" cy="1494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29" y="1086377"/>
            <a:ext cx="2834242" cy="27485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19" y="1294386"/>
            <a:ext cx="2381251" cy="2332567"/>
          </a:xfrm>
          <a:prstGeom prst="rect">
            <a:avLst/>
          </a:prstGeom>
        </p:spPr>
      </p:pic>
      <p:sp>
        <p:nvSpPr>
          <p:cNvPr id="18" name="object 2"/>
          <p:cNvSpPr txBox="1"/>
          <p:nvPr/>
        </p:nvSpPr>
        <p:spPr>
          <a:xfrm>
            <a:off x="228229" y="187289"/>
            <a:ext cx="5667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Win - Win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8"/>
          <p:cNvSpPr/>
          <p:nvPr/>
        </p:nvSpPr>
        <p:spPr>
          <a:xfrm>
            <a:off x="2965000" y="1034011"/>
            <a:ext cx="3241598" cy="4267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228229" y="187289"/>
            <a:ext cx="5667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GSEA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2" y="1609884"/>
            <a:ext cx="4772831" cy="3177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1354145"/>
            <a:ext cx="2766844" cy="3689125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228229" y="187289"/>
            <a:ext cx="5667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1</a:t>
            </a:r>
            <a:r>
              <a:rPr lang="en-US" sz="3200" b="1" spc="-5" baseline="30000" dirty="0" smtClean="0">
                <a:solidFill>
                  <a:srgbClr val="FAB191"/>
                </a:solidFill>
                <a:latin typeface="Arial"/>
                <a:cs typeface="Arial"/>
              </a:rPr>
              <a:t>st</a:t>
            </a: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 internationally 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851437" y="2196531"/>
            <a:ext cx="3441127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11500" b="1" spc="-5" dirty="0" smtClean="0">
                <a:solidFill>
                  <a:srgbClr val="FAB191"/>
                </a:solidFill>
                <a:latin typeface="Arial"/>
                <a:cs typeface="Arial"/>
              </a:rPr>
              <a:t>Q&amp;A</a:t>
            </a:r>
            <a:endParaRPr sz="1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733417" y="2067666"/>
            <a:ext cx="570476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8800" b="1" spc="-5" dirty="0" smtClean="0">
                <a:solidFill>
                  <a:srgbClr val="FAB191"/>
                </a:solidFill>
                <a:latin typeface="Arial"/>
                <a:cs typeface="Arial"/>
              </a:rPr>
              <a:t>Thank you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328" y="5404805"/>
            <a:ext cx="345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https://www.croandknit.com/shop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8731" y="5404805"/>
            <a:ext cx="401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https://www.instagram.com/croandknit/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6"/>
          <p:cNvSpPr txBox="1"/>
          <p:nvPr/>
        </p:nvSpPr>
        <p:spPr>
          <a:xfrm>
            <a:off x="114501" y="132867"/>
            <a:ext cx="3558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20" dirty="0" smtClean="0">
                <a:solidFill>
                  <a:srgbClr val="FAB191"/>
                </a:solidFill>
                <a:latin typeface="Arial"/>
                <a:cs typeface="Arial"/>
              </a:rPr>
              <a:t>Founders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1246455" y="1391833"/>
            <a:ext cx="6678688" cy="3756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5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6567240" y="638134"/>
            <a:ext cx="2592000" cy="2520000"/>
            <a:chOff x="3614432" y="2513965"/>
            <a:chExt cx="3945890" cy="3886200"/>
          </a:xfrm>
        </p:grpSpPr>
        <p:sp>
          <p:nvSpPr>
            <p:cNvPr id="6" name="object 3"/>
            <p:cNvSpPr/>
            <p:nvPr/>
          </p:nvSpPr>
          <p:spPr>
            <a:xfrm>
              <a:off x="4644606" y="6081077"/>
              <a:ext cx="2915920" cy="319405"/>
            </a:xfrm>
            <a:custGeom>
              <a:avLst/>
              <a:gdLst/>
              <a:ahLst/>
              <a:cxnLst/>
              <a:rect l="l" t="t" r="r" b="b"/>
              <a:pathLst>
                <a:path w="2915920" h="319404">
                  <a:moveTo>
                    <a:pt x="2915386" y="0"/>
                  </a:moveTo>
                  <a:lnTo>
                    <a:pt x="0" y="0"/>
                  </a:lnTo>
                  <a:lnTo>
                    <a:pt x="0" y="319074"/>
                  </a:lnTo>
                  <a:lnTo>
                    <a:pt x="2915386" y="319074"/>
                  </a:lnTo>
                  <a:lnTo>
                    <a:pt x="2915386" y="0"/>
                  </a:lnTo>
                  <a:close/>
                </a:path>
              </a:pathLst>
            </a:custGeom>
            <a:solidFill>
              <a:srgbClr val="FAB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3614432" y="6067844"/>
              <a:ext cx="2187879" cy="319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386872" y="2513965"/>
              <a:ext cx="2772867" cy="38834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6"/>
          <p:cNvSpPr txBox="1"/>
          <p:nvPr/>
        </p:nvSpPr>
        <p:spPr>
          <a:xfrm>
            <a:off x="114501" y="132867"/>
            <a:ext cx="3558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20" dirty="0" smtClean="0">
                <a:solidFill>
                  <a:srgbClr val="FAB191"/>
                </a:solidFill>
                <a:latin typeface="Arial"/>
                <a:cs typeface="Arial"/>
              </a:rPr>
              <a:t>Founders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500" y="854839"/>
            <a:ext cx="67263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spc="-20" dirty="0">
                <a:solidFill>
                  <a:srgbClr val="FAB191"/>
                </a:solidFill>
                <a:latin typeface="Arial"/>
                <a:cs typeface="Arial"/>
              </a:rPr>
              <a:t>About </a:t>
            </a:r>
            <a:r>
              <a:rPr lang="en-GB" sz="2400" b="1" spc="-20" dirty="0" err="1">
                <a:solidFill>
                  <a:srgbClr val="FAB191"/>
                </a:solidFill>
                <a:latin typeface="Arial"/>
                <a:cs typeface="Arial"/>
              </a:rPr>
              <a:t>Shaikha</a:t>
            </a:r>
            <a:endParaRPr lang="en-GB" sz="2400" b="1" spc="-20" dirty="0">
              <a:solidFill>
                <a:srgbClr val="FAB191"/>
              </a:solidFill>
              <a:latin typeface="Arial"/>
              <a:cs typeface="Arial"/>
            </a:endParaRPr>
          </a:p>
          <a:p>
            <a:pPr algn="l" rtl="0"/>
            <a:r>
              <a:rPr lang="en-US" sz="1600" b="1" dirty="0" err="1"/>
              <a:t>Shaikha</a:t>
            </a:r>
            <a:r>
              <a:rPr lang="en-US" sz="1600" b="1" dirty="0"/>
              <a:t> </a:t>
            </a:r>
            <a:r>
              <a:rPr lang="en-US" sz="1600" b="1" dirty="0" err="1"/>
              <a:t>AlAbbasi</a:t>
            </a:r>
            <a:r>
              <a:rPr lang="en-US" sz="1600" b="1" dirty="0"/>
              <a:t> – Founder of </a:t>
            </a:r>
            <a:r>
              <a:rPr lang="en-US" sz="1600" b="1" dirty="0" err="1"/>
              <a:t>Cro&amp;Knit</a:t>
            </a:r>
            <a:endParaRPr lang="en-US" sz="1600" b="1" dirty="0"/>
          </a:p>
          <a:p>
            <a:pPr algn="l" rtl="0"/>
            <a:r>
              <a:rPr lang="en-GB" sz="1600" b="1" dirty="0"/>
              <a:t>Age: 21 Year Old</a:t>
            </a:r>
          </a:p>
          <a:p>
            <a:pPr algn="l" rtl="0"/>
            <a:r>
              <a:rPr lang="en-GB" sz="1600" b="1" dirty="0"/>
              <a:t>Education:</a:t>
            </a:r>
          </a:p>
          <a:p>
            <a:pPr algn="l" rtl="0"/>
            <a:r>
              <a:rPr lang="en-US" sz="1600" b="1" dirty="0"/>
              <a:t>Bachelor of Arts – Graphic Design at Royal University for Women (2015-2019)</a:t>
            </a:r>
          </a:p>
          <a:p>
            <a:pPr algn="l" rtl="0"/>
            <a:r>
              <a:rPr lang="en-GB" sz="1600" b="1" dirty="0"/>
              <a:t>Experience:</a:t>
            </a:r>
          </a:p>
          <a:p>
            <a:pPr algn="l" rtl="0"/>
            <a:r>
              <a:rPr lang="en-GB" sz="1600" b="1" dirty="0"/>
              <a:t>Graphic Designer at </a:t>
            </a:r>
            <a:r>
              <a:rPr lang="en-GB" sz="1600" b="1" dirty="0" err="1"/>
              <a:t>Quby</a:t>
            </a:r>
            <a:r>
              <a:rPr lang="en-GB" sz="1600" b="1" dirty="0"/>
              <a:t> Creative Consultants (Aug 2017 – </a:t>
            </a:r>
            <a:r>
              <a:rPr lang="en-GB" sz="1600" b="1" dirty="0" smtClean="0"/>
              <a:t>Jan 2020)</a:t>
            </a:r>
            <a:endParaRPr lang="en-GB" sz="1600" b="1" dirty="0"/>
          </a:p>
          <a:p>
            <a:pPr algn="l" rtl="0"/>
            <a:r>
              <a:rPr lang="en-US" sz="1600" b="1" dirty="0"/>
              <a:t>Founder of </a:t>
            </a:r>
            <a:r>
              <a:rPr lang="en-US" sz="1600" b="1" dirty="0" err="1"/>
              <a:t>Cro&amp;Knit</a:t>
            </a:r>
            <a:r>
              <a:rPr lang="en-US" sz="1600" b="1" dirty="0"/>
              <a:t> (Aug 2017 – Present)</a:t>
            </a:r>
            <a:endParaRPr lang="ar-BH" sz="1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3320" y="3481267"/>
            <a:ext cx="7809656" cy="2778228"/>
            <a:chOff x="453320" y="3481267"/>
            <a:chExt cx="7809656" cy="2778228"/>
          </a:xfrm>
        </p:grpSpPr>
        <p:grpSp>
          <p:nvGrpSpPr>
            <p:cNvPr id="14" name="Group 13"/>
            <p:cNvGrpSpPr/>
            <p:nvPr/>
          </p:nvGrpSpPr>
          <p:grpSpPr>
            <a:xfrm>
              <a:off x="453320" y="3481267"/>
              <a:ext cx="6860540" cy="2778228"/>
              <a:chOff x="1203960" y="3345000"/>
              <a:chExt cx="6860540" cy="2778228"/>
            </a:xfrm>
          </p:grpSpPr>
          <p:sp>
            <p:nvSpPr>
              <p:cNvPr id="9" name="object 11"/>
              <p:cNvSpPr/>
              <p:nvPr/>
            </p:nvSpPr>
            <p:spPr>
              <a:xfrm>
                <a:off x="1404000" y="3345000"/>
                <a:ext cx="6336000" cy="16920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03960" y="5107565"/>
                <a:ext cx="18897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en-GB" sz="1200" b="1" dirty="0" err="1"/>
                  <a:t>AsiaSkills</a:t>
                </a:r>
                <a:r>
                  <a:rPr lang="en-GB" sz="1200" b="1" dirty="0"/>
                  <a:t> </a:t>
                </a:r>
                <a:r>
                  <a:rPr lang="en-GB" sz="1200" b="1" dirty="0" smtClean="0"/>
                  <a:t>Competition </a:t>
                </a:r>
              </a:p>
              <a:p>
                <a:pPr algn="ctr" rtl="0"/>
                <a:r>
                  <a:rPr lang="en-GB" sz="1200" b="1" dirty="0" smtClean="0"/>
                  <a:t> in UAE </a:t>
                </a:r>
                <a:r>
                  <a:rPr lang="en-GB" sz="1200" b="1" dirty="0"/>
                  <a:t>(2018)</a:t>
                </a:r>
              </a:p>
              <a:p>
                <a:pPr algn="ctr" rtl="0"/>
                <a:r>
                  <a:rPr lang="en-GB" sz="1200" b="1" dirty="0"/>
                  <a:t>• Gold Medal in Graphic</a:t>
                </a:r>
              </a:p>
              <a:p>
                <a:pPr algn="ctr" rtl="0"/>
                <a:r>
                  <a:rPr lang="en-GB" sz="1200" b="1" dirty="0"/>
                  <a:t>Design Technology</a:t>
                </a:r>
              </a:p>
              <a:p>
                <a:pPr algn="ctr" rtl="0"/>
                <a:r>
                  <a:rPr lang="en-GB" sz="1200" b="1" dirty="0"/>
                  <a:t>• Best of Nation Medal</a:t>
                </a:r>
                <a:endParaRPr lang="ar-BH" sz="1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7550" y="5107565"/>
                <a:ext cx="24659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en-GB" sz="1200" b="1" dirty="0" err="1"/>
                  <a:t>BahrainSkills</a:t>
                </a:r>
                <a:endParaRPr lang="en-GB" sz="1200" b="1" dirty="0"/>
              </a:p>
              <a:p>
                <a:pPr algn="ctr" rtl="0"/>
                <a:r>
                  <a:rPr lang="en-GB" sz="1200" b="1" dirty="0"/>
                  <a:t>Competition (2017)</a:t>
                </a:r>
              </a:p>
              <a:p>
                <a:pPr algn="ctr" rtl="0"/>
                <a:r>
                  <a:rPr lang="en-GB" sz="1200" b="1" dirty="0"/>
                  <a:t>• Gold Medal for</a:t>
                </a:r>
              </a:p>
              <a:p>
                <a:pPr algn="ctr" rtl="0"/>
                <a:r>
                  <a:rPr lang="en-GB" sz="1200" b="1" dirty="0"/>
                  <a:t>Graphic </a:t>
                </a:r>
                <a:r>
                  <a:rPr lang="en-GB" sz="1200" b="1" dirty="0" smtClean="0"/>
                  <a:t>Design</a:t>
                </a:r>
              </a:p>
              <a:p>
                <a:pPr algn="ctr" rtl="0"/>
                <a:r>
                  <a:rPr lang="en-GB" sz="1200" b="1" dirty="0" smtClean="0"/>
                  <a:t>Technology</a:t>
                </a:r>
                <a:endParaRPr lang="ar-BH" sz="12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80707" y="5107565"/>
                <a:ext cx="225057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en-GB" sz="1200" b="1" dirty="0" smtClean="0"/>
                  <a:t>Mashroo3i</a:t>
                </a:r>
              </a:p>
              <a:p>
                <a:pPr algn="ctr" rtl="0"/>
                <a:r>
                  <a:rPr lang="en-GB" sz="1200" b="1" dirty="0" smtClean="0"/>
                  <a:t> </a:t>
                </a:r>
                <a:r>
                  <a:rPr lang="en-GB" sz="1200" b="1" dirty="0"/>
                  <a:t>(2017</a:t>
                </a:r>
                <a:r>
                  <a:rPr lang="en-GB" sz="1200" b="1" dirty="0" smtClean="0"/>
                  <a:t>)</a:t>
                </a:r>
                <a:endParaRPr lang="en-GB" sz="1200" b="1" dirty="0"/>
              </a:p>
              <a:p>
                <a:pPr algn="ctr" rtl="0"/>
                <a:r>
                  <a:rPr lang="en-GB" sz="1200" b="1" dirty="0"/>
                  <a:t>• </a:t>
                </a:r>
                <a:r>
                  <a:rPr lang="en-GB" sz="1200" b="1" dirty="0" err="1"/>
                  <a:t>Cro&amp;Knit</a:t>
                </a:r>
                <a:r>
                  <a:rPr lang="en-GB" sz="1200" b="1" dirty="0"/>
                  <a:t> was ranked in</a:t>
                </a:r>
              </a:p>
              <a:p>
                <a:pPr algn="ctr" rtl="0"/>
                <a:r>
                  <a:rPr lang="en-US" sz="1200" b="1" dirty="0"/>
                  <a:t>the top 30 out of 110</a:t>
                </a:r>
              </a:p>
              <a:p>
                <a:pPr algn="ctr" rtl="0"/>
                <a:r>
                  <a:rPr lang="en-GB" sz="1200" b="1" dirty="0"/>
                  <a:t>business ideas</a:t>
                </a:r>
                <a:endParaRPr lang="ar-BH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65321" y="5106672"/>
                <a:ext cx="209917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r>
                  <a:rPr lang="en-GB" sz="1200" b="1" dirty="0"/>
                  <a:t>Bachelor’s Degree</a:t>
                </a:r>
              </a:p>
              <a:p>
                <a:pPr algn="ctr" rtl="0"/>
                <a:r>
                  <a:rPr lang="en-GB" sz="1200" b="1" dirty="0"/>
                  <a:t>(2016 – Present)</a:t>
                </a:r>
              </a:p>
              <a:p>
                <a:pPr algn="ctr" rtl="0"/>
                <a:r>
                  <a:rPr lang="en-GB" sz="1200" b="1" dirty="0"/>
                  <a:t>• Named in the Dean’s</a:t>
                </a:r>
              </a:p>
              <a:p>
                <a:pPr algn="ctr" rtl="0"/>
                <a:r>
                  <a:rPr lang="en-GB" sz="1200" b="1" dirty="0"/>
                  <a:t>list for students with</a:t>
                </a:r>
              </a:p>
              <a:p>
                <a:pPr algn="ctr" rtl="0"/>
                <a:r>
                  <a:rPr lang="en-GB" sz="1200" b="1" dirty="0"/>
                  <a:t>excellent </a:t>
                </a:r>
                <a:r>
                  <a:rPr lang="en-GB" sz="1200" b="1" dirty="0" smtClean="0"/>
                  <a:t>performances</a:t>
                </a:r>
                <a:endParaRPr lang="en-GB" sz="1200" b="1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82475" y="3692768"/>
              <a:ext cx="1692001" cy="126900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908441" y="5259630"/>
            <a:ext cx="163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200" b="1" dirty="0" smtClean="0"/>
              <a:t>Golden charter (2020)</a:t>
            </a:r>
            <a:endParaRPr lang="en-GB" sz="1200" b="1" dirty="0"/>
          </a:p>
          <a:p>
            <a:pPr algn="ctr" rtl="0"/>
            <a:r>
              <a:rPr lang="en-GB" sz="1200" b="1" dirty="0" smtClean="0"/>
              <a:t>• honoured with gold by his majesty king </a:t>
            </a:r>
            <a:r>
              <a:rPr lang="en-GB" sz="1200" b="1" dirty="0" err="1" smtClean="0"/>
              <a:t>Hamad</a:t>
            </a:r>
            <a:r>
              <a:rPr lang="en-GB" sz="1200" b="1" dirty="0" smtClean="0"/>
              <a:t> bin Isa </a:t>
            </a:r>
            <a:r>
              <a:rPr lang="en-GB" sz="1200" b="1" dirty="0" err="1" smtClean="0"/>
              <a:t>Alkhalifa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8970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6"/>
          <p:cNvSpPr txBox="1"/>
          <p:nvPr/>
        </p:nvSpPr>
        <p:spPr>
          <a:xfrm>
            <a:off x="114501" y="132867"/>
            <a:ext cx="3558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20" dirty="0" smtClean="0">
                <a:solidFill>
                  <a:srgbClr val="FAB191"/>
                </a:solidFill>
                <a:latin typeface="Arial"/>
                <a:cs typeface="Arial"/>
              </a:rPr>
              <a:t>Founders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501" y="807780"/>
            <a:ext cx="63093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spc="-20" dirty="0">
                <a:solidFill>
                  <a:srgbClr val="FAB191"/>
                </a:solidFill>
                <a:latin typeface="Arial"/>
                <a:cs typeface="Arial"/>
              </a:rPr>
              <a:t>About Abdulla</a:t>
            </a:r>
          </a:p>
          <a:p>
            <a:pPr algn="l" rtl="0"/>
            <a:r>
              <a:rPr lang="en-US" sz="1400" b="1" dirty="0"/>
              <a:t>Abdullah </a:t>
            </a:r>
            <a:r>
              <a:rPr lang="en-US" sz="1400" b="1" dirty="0" err="1"/>
              <a:t>Hamad</a:t>
            </a:r>
            <a:r>
              <a:rPr lang="en-US" sz="1400" b="1" dirty="0"/>
              <a:t> </a:t>
            </a:r>
            <a:r>
              <a:rPr lang="en-US" sz="1400" b="1" dirty="0" err="1"/>
              <a:t>Almubarak</a:t>
            </a:r>
            <a:r>
              <a:rPr lang="en-US" sz="1400" b="1" dirty="0"/>
              <a:t> – </a:t>
            </a:r>
            <a:r>
              <a:rPr lang="en-US" sz="1400" b="1" dirty="0" smtClean="0"/>
              <a:t>Founder </a:t>
            </a:r>
            <a:r>
              <a:rPr lang="en-US" sz="1400" b="1" dirty="0"/>
              <a:t>of </a:t>
            </a:r>
            <a:r>
              <a:rPr lang="en-US" sz="1400" b="1" dirty="0" err="1"/>
              <a:t>Cro&amp;Knit</a:t>
            </a:r>
            <a:endParaRPr lang="en-US" sz="1400" b="1" dirty="0"/>
          </a:p>
          <a:p>
            <a:pPr algn="l" rtl="0"/>
            <a:r>
              <a:rPr lang="en-GB" sz="1400" b="1" dirty="0"/>
              <a:t>Age: 25 Year Old</a:t>
            </a:r>
          </a:p>
          <a:p>
            <a:pPr algn="l" rtl="0"/>
            <a:r>
              <a:rPr lang="en-GB" sz="1400" b="1" dirty="0"/>
              <a:t>Education:</a:t>
            </a:r>
          </a:p>
          <a:p>
            <a:pPr algn="l" rtl="0"/>
            <a:r>
              <a:rPr lang="en-US" sz="1400" b="1" dirty="0"/>
              <a:t>Bachelor of Science - Mechanical Engineering at University of Bahrain</a:t>
            </a:r>
          </a:p>
          <a:p>
            <a:pPr algn="l" rtl="0"/>
            <a:r>
              <a:rPr lang="en-GB" sz="1400" b="1" dirty="0"/>
              <a:t>Experience:</a:t>
            </a:r>
          </a:p>
          <a:p>
            <a:pPr algn="l" rtl="0"/>
            <a:r>
              <a:rPr lang="en-GB" sz="1400" b="1" dirty="0"/>
              <a:t>Assistant Project engineer </a:t>
            </a:r>
            <a:r>
              <a:rPr lang="en-GB" sz="1400" b="1" dirty="0" smtClean="0"/>
              <a:t>– MYS (July 2018 – Dec 2018)</a:t>
            </a:r>
          </a:p>
          <a:p>
            <a:pPr algn="l" rtl="0"/>
            <a:r>
              <a:rPr lang="en-GB" sz="1400" b="1" dirty="0" smtClean="0"/>
              <a:t>Trainee </a:t>
            </a:r>
            <a:r>
              <a:rPr lang="en-GB" sz="1400" b="1" dirty="0"/>
              <a:t>mechanical engineer </a:t>
            </a:r>
            <a:r>
              <a:rPr lang="en-GB" sz="1400" b="1" dirty="0" smtClean="0"/>
              <a:t>– GPIC (July 2016 – Sep 2016)</a:t>
            </a:r>
          </a:p>
          <a:p>
            <a:pPr algn="l" rtl="0"/>
            <a:r>
              <a:rPr lang="en-GB" sz="1400" b="1" dirty="0" smtClean="0"/>
              <a:t>Associate mechanical Engineer (Mar 2020 – Present )</a:t>
            </a:r>
            <a:endParaRPr lang="en-GB" sz="1400" b="1" dirty="0"/>
          </a:p>
          <a:p>
            <a:pPr algn="l" rtl="0"/>
            <a:r>
              <a:rPr lang="en-GB" sz="1400" b="1" dirty="0"/>
              <a:t>Founder of </a:t>
            </a:r>
            <a:r>
              <a:rPr lang="en-GB" sz="1400" b="1" dirty="0" err="1" smtClean="0"/>
              <a:t>croandknit</a:t>
            </a:r>
            <a:r>
              <a:rPr lang="en-GB" sz="1400" b="1" dirty="0" smtClean="0"/>
              <a:t> </a:t>
            </a:r>
            <a:r>
              <a:rPr lang="en-US" sz="1400" b="1" dirty="0" smtClean="0"/>
              <a:t>(Aug 2017 – Present)</a:t>
            </a:r>
            <a:endParaRPr lang="ar-BH" sz="1400" b="1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6567240" y="474805"/>
            <a:ext cx="2592000" cy="2683329"/>
            <a:chOff x="6567240" y="474805"/>
            <a:chExt cx="2592000" cy="2683329"/>
          </a:xfrm>
        </p:grpSpPr>
        <p:grpSp>
          <p:nvGrpSpPr>
            <p:cNvPr id="6" name="object 2"/>
            <p:cNvGrpSpPr/>
            <p:nvPr/>
          </p:nvGrpSpPr>
          <p:grpSpPr>
            <a:xfrm>
              <a:off x="6567240" y="638134"/>
              <a:ext cx="2592000" cy="2520000"/>
              <a:chOff x="3614432" y="2513965"/>
              <a:chExt cx="3945890" cy="3886200"/>
            </a:xfrm>
          </p:grpSpPr>
          <p:sp>
            <p:nvSpPr>
              <p:cNvPr id="7" name="object 3"/>
              <p:cNvSpPr/>
              <p:nvPr/>
            </p:nvSpPr>
            <p:spPr>
              <a:xfrm>
                <a:off x="4644606" y="6081077"/>
                <a:ext cx="291592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2915920" h="319404">
                    <a:moveTo>
                      <a:pt x="2915386" y="0"/>
                    </a:moveTo>
                    <a:lnTo>
                      <a:pt x="0" y="0"/>
                    </a:lnTo>
                    <a:lnTo>
                      <a:pt x="0" y="319074"/>
                    </a:lnTo>
                    <a:lnTo>
                      <a:pt x="2915386" y="319074"/>
                    </a:lnTo>
                    <a:lnTo>
                      <a:pt x="2915386" y="0"/>
                    </a:lnTo>
                    <a:close/>
                  </a:path>
                </a:pathLst>
              </a:custGeom>
              <a:solidFill>
                <a:srgbClr val="FAB1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4"/>
              <p:cNvSpPr/>
              <p:nvPr/>
            </p:nvSpPr>
            <p:spPr>
              <a:xfrm>
                <a:off x="3614432" y="6067844"/>
                <a:ext cx="2187879" cy="31907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5"/>
              <p:cNvSpPr/>
              <p:nvPr/>
            </p:nvSpPr>
            <p:spPr>
              <a:xfrm>
                <a:off x="4386872" y="2513965"/>
                <a:ext cx="2772867" cy="388348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523" y="474805"/>
              <a:ext cx="1821458" cy="268280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r="9948"/>
          <a:stretch/>
        </p:blipFill>
        <p:spPr>
          <a:xfrm>
            <a:off x="3565872" y="3304431"/>
            <a:ext cx="1604855" cy="1579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4"/>
          <a:stretch/>
        </p:blipFill>
        <p:spPr>
          <a:xfrm>
            <a:off x="5162184" y="3305448"/>
            <a:ext cx="1464956" cy="1578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7" y="3305448"/>
            <a:ext cx="1652265" cy="1578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3" y="3305448"/>
            <a:ext cx="1608034" cy="1578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r="6723" b="45198"/>
          <a:stretch/>
        </p:blipFill>
        <p:spPr>
          <a:xfrm>
            <a:off x="4585799" y="4909179"/>
            <a:ext cx="1715663" cy="1256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23490" b="5763"/>
          <a:stretch/>
        </p:blipFill>
        <p:spPr>
          <a:xfrm>
            <a:off x="6627140" y="3304431"/>
            <a:ext cx="1074479" cy="1579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7128"/>
          <a:stretch/>
        </p:blipFill>
        <p:spPr>
          <a:xfrm>
            <a:off x="2859664" y="4909179"/>
            <a:ext cx="1725290" cy="12580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22077" r="7554"/>
          <a:stretch/>
        </p:blipFill>
        <p:spPr>
          <a:xfrm>
            <a:off x="7701619" y="3305448"/>
            <a:ext cx="1325928" cy="15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A1486C"/>
              </a:clrFrom>
              <a:clrTo>
                <a:srgbClr val="A1486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28229" y="310119"/>
            <a:ext cx="49852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AB191"/>
                </a:solidFill>
                <a:latin typeface="Arial"/>
                <a:cs typeface="Arial"/>
              </a:rPr>
              <a:t>Introduction </a:t>
            </a:r>
            <a:r>
              <a:rPr sz="3200" b="1" spc="50" dirty="0">
                <a:solidFill>
                  <a:srgbClr val="FAB191"/>
                </a:solidFill>
                <a:latin typeface="Arial"/>
                <a:cs typeface="Arial"/>
              </a:rPr>
              <a:t>to</a:t>
            </a:r>
            <a:r>
              <a:rPr sz="3200" b="1" spc="20" dirty="0">
                <a:solidFill>
                  <a:srgbClr val="FAB19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AB191"/>
                </a:solidFill>
                <a:latin typeface="Arial"/>
                <a:cs typeface="Arial"/>
              </a:rPr>
              <a:t>Cro&amp;Knit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506737" y="1035428"/>
            <a:ext cx="1377795" cy="852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941" y="2169993"/>
            <a:ext cx="2309693" cy="1774209"/>
          </a:xfrm>
          <a:prstGeom prst="rect">
            <a:avLst/>
          </a:prstGeom>
          <a:blipFill>
            <a:blip r:embed="rId4" cstate="print"/>
            <a:srcRect/>
            <a:stretch>
              <a:fillRect t="-20776" b="-1141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8772" y="2059759"/>
            <a:ext cx="2840885" cy="1677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733416" y="1276398"/>
            <a:ext cx="3362101" cy="452454"/>
            <a:chOff x="1487589" y="4860226"/>
            <a:chExt cx="4584852" cy="702642"/>
          </a:xfrm>
        </p:grpSpPr>
        <p:sp>
          <p:nvSpPr>
            <p:cNvPr id="9" name="object 3"/>
            <p:cNvSpPr/>
            <p:nvPr/>
          </p:nvSpPr>
          <p:spPr>
            <a:xfrm>
              <a:off x="1487589" y="4860226"/>
              <a:ext cx="609600" cy="674370"/>
            </a:xfrm>
            <a:custGeom>
              <a:avLst/>
              <a:gdLst/>
              <a:ahLst/>
              <a:cxnLst/>
              <a:rect l="l" t="t" r="r" b="b"/>
              <a:pathLst>
                <a:path w="609600" h="674370">
                  <a:moveTo>
                    <a:pt x="320078" y="0"/>
                  </a:moveTo>
                  <a:lnTo>
                    <a:pt x="281282" y="1875"/>
                  </a:lnTo>
                  <a:lnTo>
                    <a:pt x="242653" y="7664"/>
                  </a:lnTo>
                  <a:lnTo>
                    <a:pt x="204802" y="17614"/>
                  </a:lnTo>
                  <a:lnTo>
                    <a:pt x="168339" y="31970"/>
                  </a:lnTo>
                  <a:lnTo>
                    <a:pt x="133877" y="50979"/>
                  </a:lnTo>
                  <a:lnTo>
                    <a:pt x="102027" y="74887"/>
                  </a:lnTo>
                  <a:lnTo>
                    <a:pt x="73399" y="103939"/>
                  </a:lnTo>
                  <a:lnTo>
                    <a:pt x="48605" y="138382"/>
                  </a:lnTo>
                  <a:lnTo>
                    <a:pt x="28257" y="178463"/>
                  </a:lnTo>
                  <a:lnTo>
                    <a:pt x="12966" y="224426"/>
                  </a:lnTo>
                  <a:lnTo>
                    <a:pt x="3343" y="276519"/>
                  </a:lnTo>
                  <a:lnTo>
                    <a:pt x="0" y="334987"/>
                  </a:lnTo>
                  <a:lnTo>
                    <a:pt x="2872" y="390701"/>
                  </a:lnTo>
                  <a:lnTo>
                    <a:pt x="11374" y="441991"/>
                  </a:lnTo>
                  <a:lnTo>
                    <a:pt x="25335" y="488672"/>
                  </a:lnTo>
                  <a:lnTo>
                    <a:pt x="44583" y="530557"/>
                  </a:lnTo>
                  <a:lnTo>
                    <a:pt x="68948" y="567461"/>
                  </a:lnTo>
                  <a:lnTo>
                    <a:pt x="98258" y="599197"/>
                  </a:lnTo>
                  <a:lnTo>
                    <a:pt x="132342" y="625581"/>
                  </a:lnTo>
                  <a:lnTo>
                    <a:pt x="171028" y="646425"/>
                  </a:lnTo>
                  <a:lnTo>
                    <a:pt x="214146" y="661543"/>
                  </a:lnTo>
                  <a:lnTo>
                    <a:pt x="261524" y="670751"/>
                  </a:lnTo>
                  <a:lnTo>
                    <a:pt x="312991" y="673862"/>
                  </a:lnTo>
                  <a:lnTo>
                    <a:pt x="364466" y="670694"/>
                  </a:lnTo>
                  <a:lnTo>
                    <a:pt x="412414" y="661326"/>
                  </a:lnTo>
                  <a:lnTo>
                    <a:pt x="456514" y="645965"/>
                  </a:lnTo>
                  <a:lnTo>
                    <a:pt x="496443" y="624816"/>
                  </a:lnTo>
                  <a:lnTo>
                    <a:pt x="531878" y="598083"/>
                  </a:lnTo>
                  <a:lnTo>
                    <a:pt x="562497" y="565971"/>
                  </a:lnTo>
                  <a:lnTo>
                    <a:pt x="587978" y="528687"/>
                  </a:lnTo>
                  <a:lnTo>
                    <a:pt x="607999" y="486435"/>
                  </a:lnTo>
                  <a:lnTo>
                    <a:pt x="609079" y="483743"/>
                  </a:lnTo>
                  <a:lnTo>
                    <a:pt x="608685" y="480720"/>
                  </a:lnTo>
                  <a:lnTo>
                    <a:pt x="494258" y="474497"/>
                  </a:lnTo>
                  <a:lnTo>
                    <a:pt x="489750" y="479348"/>
                  </a:lnTo>
                  <a:lnTo>
                    <a:pt x="459625" y="522907"/>
                  </a:lnTo>
                  <a:lnTo>
                    <a:pt x="419711" y="554458"/>
                  </a:lnTo>
                  <a:lnTo>
                    <a:pt x="370626" y="573648"/>
                  </a:lnTo>
                  <a:lnTo>
                    <a:pt x="312991" y="580123"/>
                  </a:lnTo>
                  <a:lnTo>
                    <a:pt x="268189" y="575964"/>
                  </a:lnTo>
                  <a:lnTo>
                    <a:pt x="228654" y="563665"/>
                  </a:lnTo>
                  <a:lnTo>
                    <a:pt x="194604" y="543497"/>
                  </a:lnTo>
                  <a:lnTo>
                    <a:pt x="166257" y="515727"/>
                  </a:lnTo>
                  <a:lnTo>
                    <a:pt x="143830" y="480626"/>
                  </a:lnTo>
                  <a:lnTo>
                    <a:pt x="127541" y="438462"/>
                  </a:lnTo>
                  <a:lnTo>
                    <a:pt x="117608" y="389505"/>
                  </a:lnTo>
                  <a:lnTo>
                    <a:pt x="114249" y="334022"/>
                  </a:lnTo>
                  <a:lnTo>
                    <a:pt x="117727" y="279857"/>
                  </a:lnTo>
                  <a:lnTo>
                    <a:pt x="128013" y="232065"/>
                  </a:lnTo>
                  <a:lnTo>
                    <a:pt x="144880" y="190908"/>
                  </a:lnTo>
                  <a:lnTo>
                    <a:pt x="168105" y="156648"/>
                  </a:lnTo>
                  <a:lnTo>
                    <a:pt x="197462" y="129545"/>
                  </a:lnTo>
                  <a:lnTo>
                    <a:pt x="232726" y="109862"/>
                  </a:lnTo>
                  <a:lnTo>
                    <a:pt x="273673" y="97860"/>
                  </a:lnTo>
                  <a:lnTo>
                    <a:pt x="320078" y="93802"/>
                  </a:lnTo>
                  <a:lnTo>
                    <a:pt x="375820" y="100138"/>
                  </a:lnTo>
                  <a:lnTo>
                    <a:pt x="422803" y="119086"/>
                  </a:lnTo>
                  <a:lnTo>
                    <a:pt x="460883" y="150557"/>
                  </a:lnTo>
                  <a:lnTo>
                    <a:pt x="489915" y="194462"/>
                  </a:lnTo>
                  <a:lnTo>
                    <a:pt x="491401" y="197485"/>
                  </a:lnTo>
                  <a:lnTo>
                    <a:pt x="494423" y="199428"/>
                  </a:lnTo>
                  <a:lnTo>
                    <a:pt x="602691" y="199428"/>
                  </a:lnTo>
                  <a:lnTo>
                    <a:pt x="605370" y="198005"/>
                  </a:lnTo>
                  <a:lnTo>
                    <a:pt x="608685" y="193255"/>
                  </a:lnTo>
                  <a:lnTo>
                    <a:pt x="609028" y="190284"/>
                  </a:lnTo>
                  <a:lnTo>
                    <a:pt x="608050" y="187540"/>
                  </a:lnTo>
                  <a:lnTo>
                    <a:pt x="588539" y="144762"/>
                  </a:lnTo>
                  <a:lnTo>
                    <a:pt x="563874" y="107220"/>
                  </a:lnTo>
                  <a:lnTo>
                    <a:pt x="534276" y="75058"/>
                  </a:lnTo>
                  <a:lnTo>
                    <a:pt x="499968" y="48421"/>
                  </a:lnTo>
                  <a:lnTo>
                    <a:pt x="461172" y="27453"/>
                  </a:lnTo>
                  <a:lnTo>
                    <a:pt x="418110" y="12297"/>
                  </a:lnTo>
                  <a:lnTo>
                    <a:pt x="371005" y="3098"/>
                  </a:lnTo>
                  <a:lnTo>
                    <a:pt x="320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" name="object 4"/>
            <p:cNvSpPr/>
            <p:nvPr/>
          </p:nvSpPr>
          <p:spPr>
            <a:xfrm>
              <a:off x="2175346" y="4860226"/>
              <a:ext cx="1163955" cy="674370"/>
            </a:xfrm>
            <a:custGeom>
              <a:avLst/>
              <a:gdLst/>
              <a:ahLst/>
              <a:cxnLst/>
              <a:rect l="l" t="t" r="r" b="b"/>
              <a:pathLst>
                <a:path w="1163954" h="674370">
                  <a:moveTo>
                    <a:pt x="521271" y="645299"/>
                  </a:moveTo>
                  <a:lnTo>
                    <a:pt x="520420" y="643191"/>
                  </a:lnTo>
                  <a:lnTo>
                    <a:pt x="319887" y="428739"/>
                  </a:lnTo>
                  <a:lnTo>
                    <a:pt x="309105" y="417195"/>
                  </a:lnTo>
                  <a:lnTo>
                    <a:pt x="357835" y="399834"/>
                  </a:lnTo>
                  <a:lnTo>
                    <a:pt x="398919" y="374980"/>
                  </a:lnTo>
                  <a:lnTo>
                    <a:pt x="431800" y="343255"/>
                  </a:lnTo>
                  <a:lnTo>
                    <a:pt x="437045" y="334987"/>
                  </a:lnTo>
                  <a:lnTo>
                    <a:pt x="455942" y="305257"/>
                  </a:lnTo>
                  <a:lnTo>
                    <a:pt x="470827" y="261607"/>
                  </a:lnTo>
                  <a:lnTo>
                    <a:pt x="475919" y="212915"/>
                  </a:lnTo>
                  <a:lnTo>
                    <a:pt x="471601" y="168135"/>
                  </a:lnTo>
                  <a:lnTo>
                    <a:pt x="458889" y="128371"/>
                  </a:lnTo>
                  <a:lnTo>
                    <a:pt x="438150" y="93954"/>
                  </a:lnTo>
                  <a:lnTo>
                    <a:pt x="409740" y="65138"/>
                  </a:lnTo>
                  <a:lnTo>
                    <a:pt x="373989" y="42227"/>
                  </a:lnTo>
                  <a:lnTo>
                    <a:pt x="361607" y="37388"/>
                  </a:lnTo>
                  <a:lnTo>
                    <a:pt x="361607" y="216852"/>
                  </a:lnTo>
                  <a:lnTo>
                    <a:pt x="355409" y="258826"/>
                  </a:lnTo>
                  <a:lnTo>
                    <a:pt x="337007" y="291833"/>
                  </a:lnTo>
                  <a:lnTo>
                    <a:pt x="306666" y="315671"/>
                  </a:lnTo>
                  <a:lnTo>
                    <a:pt x="264655" y="330123"/>
                  </a:lnTo>
                  <a:lnTo>
                    <a:pt x="211251" y="334987"/>
                  </a:lnTo>
                  <a:lnTo>
                    <a:pt x="110248" y="334987"/>
                  </a:lnTo>
                  <a:lnTo>
                    <a:pt x="110248" y="105511"/>
                  </a:lnTo>
                  <a:lnTo>
                    <a:pt x="224332" y="105511"/>
                  </a:lnTo>
                  <a:lnTo>
                    <a:pt x="284213" y="112522"/>
                  </a:lnTo>
                  <a:lnTo>
                    <a:pt x="327126" y="133464"/>
                  </a:lnTo>
                  <a:lnTo>
                    <a:pt x="352958" y="168275"/>
                  </a:lnTo>
                  <a:lnTo>
                    <a:pt x="361607" y="216852"/>
                  </a:lnTo>
                  <a:lnTo>
                    <a:pt x="361607" y="37388"/>
                  </a:lnTo>
                  <a:lnTo>
                    <a:pt x="331279" y="25501"/>
                  </a:lnTo>
                  <a:lnTo>
                    <a:pt x="281965" y="15252"/>
                  </a:lnTo>
                  <a:lnTo>
                    <a:pt x="226390" y="11772"/>
                  </a:lnTo>
                  <a:lnTo>
                    <a:pt x="3937" y="11772"/>
                  </a:lnTo>
                  <a:lnTo>
                    <a:pt x="0" y="15709"/>
                  </a:lnTo>
                  <a:lnTo>
                    <a:pt x="0" y="658215"/>
                  </a:lnTo>
                  <a:lnTo>
                    <a:pt x="3937" y="662152"/>
                  </a:lnTo>
                  <a:lnTo>
                    <a:pt x="106299" y="662152"/>
                  </a:lnTo>
                  <a:lnTo>
                    <a:pt x="110248" y="658215"/>
                  </a:lnTo>
                  <a:lnTo>
                    <a:pt x="110248" y="428739"/>
                  </a:lnTo>
                  <a:lnTo>
                    <a:pt x="180797" y="428739"/>
                  </a:lnTo>
                  <a:lnTo>
                    <a:pt x="394169" y="659295"/>
                  </a:lnTo>
                  <a:lnTo>
                    <a:pt x="395820" y="661123"/>
                  </a:lnTo>
                  <a:lnTo>
                    <a:pt x="398170" y="662152"/>
                  </a:lnTo>
                  <a:lnTo>
                    <a:pt x="517334" y="662152"/>
                  </a:lnTo>
                  <a:lnTo>
                    <a:pt x="521271" y="658215"/>
                  </a:lnTo>
                  <a:lnTo>
                    <a:pt x="521271" y="645299"/>
                  </a:lnTo>
                  <a:close/>
                </a:path>
                <a:path w="1163954" h="674370">
                  <a:moveTo>
                    <a:pt x="1163942" y="338874"/>
                  </a:moveTo>
                  <a:lnTo>
                    <a:pt x="1161059" y="283171"/>
                  </a:lnTo>
                  <a:lnTo>
                    <a:pt x="1152550" y="231876"/>
                  </a:lnTo>
                  <a:lnTo>
                    <a:pt x="1138593" y="185191"/>
                  </a:lnTo>
                  <a:lnTo>
                    <a:pt x="1119327" y="143306"/>
                  </a:lnTo>
                  <a:lnTo>
                    <a:pt x="1094955" y="106400"/>
                  </a:lnTo>
                  <a:lnTo>
                    <a:pt x="1065644" y="74676"/>
                  </a:lnTo>
                  <a:lnTo>
                    <a:pt x="1049629" y="62293"/>
                  </a:lnTo>
                  <a:lnTo>
                    <a:pt x="1049629" y="339902"/>
                  </a:lnTo>
                  <a:lnTo>
                    <a:pt x="1046149" y="394068"/>
                  </a:lnTo>
                  <a:lnTo>
                    <a:pt x="1035862" y="441871"/>
                  </a:lnTo>
                  <a:lnTo>
                    <a:pt x="1018997" y="483019"/>
                  </a:lnTo>
                  <a:lnTo>
                    <a:pt x="995781" y="517283"/>
                  </a:lnTo>
                  <a:lnTo>
                    <a:pt x="966431" y="544385"/>
                  </a:lnTo>
                  <a:lnTo>
                    <a:pt x="931176" y="564070"/>
                  </a:lnTo>
                  <a:lnTo>
                    <a:pt x="890244" y="576072"/>
                  </a:lnTo>
                  <a:lnTo>
                    <a:pt x="843864" y="580123"/>
                  </a:lnTo>
                  <a:lnTo>
                    <a:pt x="799045" y="575970"/>
                  </a:lnTo>
                  <a:lnTo>
                    <a:pt x="759510" y="563676"/>
                  </a:lnTo>
                  <a:lnTo>
                    <a:pt x="725462" y="543509"/>
                  </a:lnTo>
                  <a:lnTo>
                    <a:pt x="697115" y="515734"/>
                  </a:lnTo>
                  <a:lnTo>
                    <a:pt x="674687" y="480631"/>
                  </a:lnTo>
                  <a:lnTo>
                    <a:pt x="658406" y="438467"/>
                  </a:lnTo>
                  <a:lnTo>
                    <a:pt x="648474" y="389509"/>
                  </a:lnTo>
                  <a:lnTo>
                    <a:pt x="645121" y="334022"/>
                  </a:lnTo>
                  <a:lnTo>
                    <a:pt x="648589" y="279869"/>
                  </a:lnTo>
                  <a:lnTo>
                    <a:pt x="658876" y="232067"/>
                  </a:lnTo>
                  <a:lnTo>
                    <a:pt x="675741" y="190919"/>
                  </a:lnTo>
                  <a:lnTo>
                    <a:pt x="698969" y="156654"/>
                  </a:lnTo>
                  <a:lnTo>
                    <a:pt x="728306" y="129552"/>
                  </a:lnTo>
                  <a:lnTo>
                    <a:pt x="763562" y="109867"/>
                  </a:lnTo>
                  <a:lnTo>
                    <a:pt x="804494" y="97866"/>
                  </a:lnTo>
                  <a:lnTo>
                    <a:pt x="850887" y="93802"/>
                  </a:lnTo>
                  <a:lnTo>
                    <a:pt x="895680" y="97967"/>
                  </a:lnTo>
                  <a:lnTo>
                    <a:pt x="935215" y="110261"/>
                  </a:lnTo>
                  <a:lnTo>
                    <a:pt x="969264" y="130429"/>
                  </a:lnTo>
                  <a:lnTo>
                    <a:pt x="997610" y="158203"/>
                  </a:lnTo>
                  <a:lnTo>
                    <a:pt x="1020038" y="193306"/>
                  </a:lnTo>
                  <a:lnTo>
                    <a:pt x="1036332" y="235470"/>
                  </a:lnTo>
                  <a:lnTo>
                    <a:pt x="1046264" y="284429"/>
                  </a:lnTo>
                  <a:lnTo>
                    <a:pt x="1049629" y="339902"/>
                  </a:lnTo>
                  <a:lnTo>
                    <a:pt x="1049629" y="62293"/>
                  </a:lnTo>
                  <a:lnTo>
                    <a:pt x="992860" y="27444"/>
                  </a:lnTo>
                  <a:lnTo>
                    <a:pt x="949731" y="12319"/>
                  </a:lnTo>
                  <a:lnTo>
                    <a:pt x="902347" y="3111"/>
                  </a:lnTo>
                  <a:lnTo>
                    <a:pt x="850887" y="0"/>
                  </a:lnTo>
                  <a:lnTo>
                    <a:pt x="812088" y="1879"/>
                  </a:lnTo>
                  <a:lnTo>
                    <a:pt x="773455" y="7670"/>
                  </a:lnTo>
                  <a:lnTo>
                    <a:pt x="735609" y="17614"/>
                  </a:lnTo>
                  <a:lnTo>
                    <a:pt x="699147" y="31978"/>
                  </a:lnTo>
                  <a:lnTo>
                    <a:pt x="664679" y="50990"/>
                  </a:lnTo>
                  <a:lnTo>
                    <a:pt x="632828" y="74891"/>
                  </a:lnTo>
                  <a:lnTo>
                    <a:pt x="604202" y="103949"/>
                  </a:lnTo>
                  <a:lnTo>
                    <a:pt x="579412" y="138391"/>
                  </a:lnTo>
                  <a:lnTo>
                    <a:pt x="559066" y="178473"/>
                  </a:lnTo>
                  <a:lnTo>
                    <a:pt x="543763" y="224434"/>
                  </a:lnTo>
                  <a:lnTo>
                    <a:pt x="534149" y="276529"/>
                  </a:lnTo>
                  <a:lnTo>
                    <a:pt x="530809" y="334987"/>
                  </a:lnTo>
                  <a:lnTo>
                    <a:pt x="533679" y="390702"/>
                  </a:lnTo>
                  <a:lnTo>
                    <a:pt x="542188" y="441998"/>
                  </a:lnTo>
                  <a:lnTo>
                    <a:pt x="556145" y="488683"/>
                  </a:lnTo>
                  <a:lnTo>
                    <a:pt x="575411" y="530567"/>
                  </a:lnTo>
                  <a:lnTo>
                    <a:pt x="599782" y="567474"/>
                  </a:lnTo>
                  <a:lnTo>
                    <a:pt x="629094" y="599198"/>
                  </a:lnTo>
                  <a:lnTo>
                    <a:pt x="663194" y="625589"/>
                  </a:lnTo>
                  <a:lnTo>
                    <a:pt x="701878" y="646430"/>
                  </a:lnTo>
                  <a:lnTo>
                    <a:pt x="745007" y="661555"/>
                  </a:lnTo>
                  <a:lnTo>
                    <a:pt x="792391" y="670763"/>
                  </a:lnTo>
                  <a:lnTo>
                    <a:pt x="843864" y="673862"/>
                  </a:lnTo>
                  <a:lnTo>
                    <a:pt x="882650" y="671995"/>
                  </a:lnTo>
                  <a:lnTo>
                    <a:pt x="921283" y="666203"/>
                  </a:lnTo>
                  <a:lnTo>
                    <a:pt x="959129" y="656259"/>
                  </a:lnTo>
                  <a:lnTo>
                    <a:pt x="995591" y="641896"/>
                  </a:lnTo>
                  <a:lnTo>
                    <a:pt x="1030058" y="622896"/>
                  </a:lnTo>
                  <a:lnTo>
                    <a:pt x="1061910" y="598982"/>
                  </a:lnTo>
                  <a:lnTo>
                    <a:pt x="1080490" y="580123"/>
                  </a:lnTo>
                  <a:lnTo>
                    <a:pt x="1090536" y="569937"/>
                  </a:lnTo>
                  <a:lnTo>
                    <a:pt x="1115326" y="535495"/>
                  </a:lnTo>
                  <a:lnTo>
                    <a:pt x="1135672" y="495414"/>
                  </a:lnTo>
                  <a:lnTo>
                    <a:pt x="1150975" y="449440"/>
                  </a:lnTo>
                  <a:lnTo>
                    <a:pt x="1160589" y="397357"/>
                  </a:lnTo>
                  <a:lnTo>
                    <a:pt x="1163942" y="338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grpSp>
          <p:nvGrpSpPr>
            <p:cNvPr id="11" name="object 5"/>
            <p:cNvGrpSpPr/>
            <p:nvPr/>
          </p:nvGrpSpPr>
          <p:grpSpPr>
            <a:xfrm>
              <a:off x="3493275" y="4871988"/>
              <a:ext cx="325755" cy="690880"/>
              <a:chOff x="3493274" y="4871986"/>
              <a:chExt cx="325755" cy="690880"/>
            </a:xfrm>
          </p:grpSpPr>
          <p:sp>
            <p:nvSpPr>
              <p:cNvPr id="16" name="object 6"/>
              <p:cNvSpPr/>
              <p:nvPr/>
            </p:nvSpPr>
            <p:spPr>
              <a:xfrm>
                <a:off x="3493274" y="4871986"/>
                <a:ext cx="325755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690879">
                    <a:moveTo>
                      <a:pt x="279933" y="629323"/>
                    </a:moveTo>
                    <a:lnTo>
                      <a:pt x="187528" y="629323"/>
                    </a:lnTo>
                    <a:lnTo>
                      <a:pt x="187528" y="649935"/>
                    </a:lnTo>
                    <a:lnTo>
                      <a:pt x="191104" y="665885"/>
                    </a:lnTo>
                    <a:lnTo>
                      <a:pt x="200913" y="678775"/>
                    </a:lnTo>
                    <a:lnTo>
                      <a:pt x="215581" y="687395"/>
                    </a:lnTo>
                    <a:lnTo>
                      <a:pt x="233730" y="690537"/>
                    </a:lnTo>
                    <a:lnTo>
                      <a:pt x="251879" y="687395"/>
                    </a:lnTo>
                    <a:lnTo>
                      <a:pt x="266547" y="678775"/>
                    </a:lnTo>
                    <a:lnTo>
                      <a:pt x="276357" y="665885"/>
                    </a:lnTo>
                    <a:lnTo>
                      <a:pt x="279933" y="649935"/>
                    </a:lnTo>
                    <a:lnTo>
                      <a:pt x="279933" y="629323"/>
                    </a:lnTo>
                    <a:close/>
                  </a:path>
                  <a:path w="325754" h="690879">
                    <a:moveTo>
                      <a:pt x="172453" y="0"/>
                    </a:moveTo>
                    <a:lnTo>
                      <a:pt x="132813" y="5688"/>
                    </a:lnTo>
                    <a:lnTo>
                      <a:pt x="76721" y="45734"/>
                    </a:lnTo>
                    <a:lnTo>
                      <a:pt x="622" y="580656"/>
                    </a:lnTo>
                    <a:lnTo>
                      <a:pt x="571" y="580936"/>
                    </a:lnTo>
                    <a:lnTo>
                      <a:pt x="139" y="584530"/>
                    </a:lnTo>
                    <a:lnTo>
                      <a:pt x="107" y="585101"/>
                    </a:lnTo>
                    <a:lnTo>
                      <a:pt x="0" y="589559"/>
                    </a:lnTo>
                    <a:lnTo>
                      <a:pt x="7700" y="620620"/>
                    </a:lnTo>
                    <a:lnTo>
                      <a:pt x="28825" y="645726"/>
                    </a:lnTo>
                    <a:lnTo>
                      <a:pt x="60414" y="662520"/>
                    </a:lnTo>
                    <a:lnTo>
                      <a:pt x="99504" y="668642"/>
                    </a:lnTo>
                    <a:lnTo>
                      <a:pt x="121653" y="666711"/>
                    </a:lnTo>
                    <a:lnTo>
                      <a:pt x="142392" y="661063"/>
                    </a:lnTo>
                    <a:lnTo>
                      <a:pt x="161083" y="651915"/>
                    </a:lnTo>
                    <a:lnTo>
                      <a:pt x="177088" y="639483"/>
                    </a:lnTo>
                    <a:lnTo>
                      <a:pt x="187528" y="629323"/>
                    </a:lnTo>
                    <a:lnTo>
                      <a:pt x="279933" y="629323"/>
                    </a:lnTo>
                    <a:lnTo>
                      <a:pt x="279933" y="587425"/>
                    </a:lnTo>
                    <a:lnTo>
                      <a:pt x="96545" y="587425"/>
                    </a:lnTo>
                    <a:lnTo>
                      <a:pt x="94348" y="586816"/>
                    </a:lnTo>
                    <a:lnTo>
                      <a:pt x="92913" y="586206"/>
                    </a:lnTo>
                    <a:lnTo>
                      <a:pt x="157264" y="86055"/>
                    </a:lnTo>
                    <a:lnTo>
                      <a:pt x="158521" y="84569"/>
                    </a:lnTo>
                    <a:lnTo>
                      <a:pt x="163741" y="81216"/>
                    </a:lnTo>
                    <a:lnTo>
                      <a:pt x="279040" y="81216"/>
                    </a:lnTo>
                    <a:lnTo>
                      <a:pt x="271601" y="51483"/>
                    </a:lnTo>
                    <a:lnTo>
                      <a:pt x="248777" y="24566"/>
                    </a:lnTo>
                    <a:lnTo>
                      <a:pt x="214660" y="6562"/>
                    </a:lnTo>
                    <a:lnTo>
                      <a:pt x="172453" y="0"/>
                    </a:lnTo>
                    <a:close/>
                  </a:path>
                  <a:path w="325754" h="690879">
                    <a:moveTo>
                      <a:pt x="279040" y="81216"/>
                    </a:moveTo>
                    <a:lnTo>
                      <a:pt x="180822" y="81216"/>
                    </a:lnTo>
                    <a:lnTo>
                      <a:pt x="186016" y="84429"/>
                    </a:lnTo>
                    <a:lnTo>
                      <a:pt x="187528" y="86029"/>
                    </a:lnTo>
                    <a:lnTo>
                      <a:pt x="187528" y="412737"/>
                    </a:lnTo>
                    <a:lnTo>
                      <a:pt x="165480" y="412737"/>
                    </a:lnTo>
                    <a:lnTo>
                      <a:pt x="147329" y="415881"/>
                    </a:lnTo>
                    <a:lnTo>
                      <a:pt x="132657" y="424507"/>
                    </a:lnTo>
                    <a:lnTo>
                      <a:pt x="122843" y="437404"/>
                    </a:lnTo>
                    <a:lnTo>
                      <a:pt x="119265" y="453364"/>
                    </a:lnTo>
                    <a:lnTo>
                      <a:pt x="122843" y="469315"/>
                    </a:lnTo>
                    <a:lnTo>
                      <a:pt x="132657" y="482204"/>
                    </a:lnTo>
                    <a:lnTo>
                      <a:pt x="147329" y="490824"/>
                    </a:lnTo>
                    <a:lnTo>
                      <a:pt x="165480" y="493966"/>
                    </a:lnTo>
                    <a:lnTo>
                      <a:pt x="187528" y="493966"/>
                    </a:lnTo>
                    <a:lnTo>
                      <a:pt x="187528" y="507847"/>
                    </a:lnTo>
                    <a:lnTo>
                      <a:pt x="108064" y="585101"/>
                    </a:lnTo>
                    <a:lnTo>
                      <a:pt x="107213" y="585901"/>
                    </a:lnTo>
                    <a:lnTo>
                      <a:pt x="104317" y="587425"/>
                    </a:lnTo>
                    <a:lnTo>
                      <a:pt x="279933" y="587425"/>
                    </a:lnTo>
                    <a:lnTo>
                      <a:pt x="279933" y="539495"/>
                    </a:lnTo>
                    <a:lnTo>
                      <a:pt x="307276" y="512914"/>
                    </a:lnTo>
                    <a:lnTo>
                      <a:pt x="308267" y="511975"/>
                    </a:lnTo>
                    <a:lnTo>
                      <a:pt x="315579" y="503342"/>
                    </a:lnTo>
                    <a:lnTo>
                      <a:pt x="320930" y="493815"/>
                    </a:lnTo>
                    <a:lnTo>
                      <a:pt x="320988" y="493636"/>
                    </a:lnTo>
                    <a:lnTo>
                      <a:pt x="248488" y="493636"/>
                    </a:lnTo>
                    <a:lnTo>
                      <a:pt x="245198" y="492950"/>
                    </a:lnTo>
                    <a:lnTo>
                      <a:pt x="242201" y="491286"/>
                    </a:lnTo>
                    <a:lnTo>
                      <a:pt x="239737" y="488975"/>
                    </a:lnTo>
                    <a:lnTo>
                      <a:pt x="239687" y="466051"/>
                    </a:lnTo>
                    <a:lnTo>
                      <a:pt x="239598" y="465162"/>
                    </a:lnTo>
                    <a:lnTo>
                      <a:pt x="323887" y="465162"/>
                    </a:lnTo>
                    <a:lnTo>
                      <a:pt x="322010" y="454954"/>
                    </a:lnTo>
                    <a:lnTo>
                      <a:pt x="312683" y="439075"/>
                    </a:lnTo>
                    <a:lnTo>
                      <a:pt x="298332" y="426232"/>
                    </a:lnTo>
                    <a:lnTo>
                      <a:pt x="279933" y="417258"/>
                    </a:lnTo>
                    <a:lnTo>
                      <a:pt x="279844" y="84429"/>
                    </a:lnTo>
                    <a:lnTo>
                      <a:pt x="279040" y="81216"/>
                    </a:lnTo>
                    <a:close/>
                  </a:path>
                  <a:path w="325754" h="690879">
                    <a:moveTo>
                      <a:pt x="323887" y="465162"/>
                    </a:moveTo>
                    <a:lnTo>
                      <a:pt x="239598" y="465162"/>
                    </a:lnTo>
                    <a:lnTo>
                      <a:pt x="251815" y="477723"/>
                    </a:lnTo>
                    <a:lnTo>
                      <a:pt x="248488" y="493636"/>
                    </a:lnTo>
                    <a:lnTo>
                      <a:pt x="320988" y="493636"/>
                    </a:lnTo>
                    <a:lnTo>
                      <a:pt x="324217" y="483634"/>
                    </a:lnTo>
                    <a:lnTo>
                      <a:pt x="325335" y="473036"/>
                    </a:lnTo>
                    <a:lnTo>
                      <a:pt x="323887" y="465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7" name="object 7"/>
              <p:cNvSpPr/>
              <p:nvPr/>
            </p:nvSpPr>
            <p:spPr>
              <a:xfrm>
                <a:off x="3680790" y="5284724"/>
                <a:ext cx="92405" cy="18091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2" name="object 8"/>
            <p:cNvSpPr/>
            <p:nvPr/>
          </p:nvSpPr>
          <p:spPr>
            <a:xfrm>
              <a:off x="4018940" y="4872001"/>
              <a:ext cx="521334" cy="650874"/>
            </a:xfrm>
            <a:custGeom>
              <a:avLst/>
              <a:gdLst/>
              <a:ahLst/>
              <a:cxnLst/>
              <a:rect l="l" t="t" r="r" b="b"/>
              <a:pathLst>
                <a:path w="521335" h="650875">
                  <a:moveTo>
                    <a:pt x="521335" y="633539"/>
                  </a:moveTo>
                  <a:lnTo>
                    <a:pt x="520471" y="631418"/>
                  </a:lnTo>
                  <a:lnTo>
                    <a:pt x="222389" y="312597"/>
                  </a:lnTo>
                  <a:lnTo>
                    <a:pt x="508304" y="19075"/>
                  </a:lnTo>
                  <a:lnTo>
                    <a:pt x="509219" y="16916"/>
                  </a:lnTo>
                  <a:lnTo>
                    <a:pt x="509219" y="3937"/>
                  </a:lnTo>
                  <a:lnTo>
                    <a:pt x="505282" y="0"/>
                  </a:lnTo>
                  <a:lnTo>
                    <a:pt x="392226" y="0"/>
                  </a:lnTo>
                  <a:lnTo>
                    <a:pt x="389991" y="965"/>
                  </a:lnTo>
                  <a:lnTo>
                    <a:pt x="110312" y="288658"/>
                  </a:lnTo>
                  <a:lnTo>
                    <a:pt x="110312" y="3937"/>
                  </a:lnTo>
                  <a:lnTo>
                    <a:pt x="106362" y="0"/>
                  </a:lnTo>
                  <a:lnTo>
                    <a:pt x="3937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37" y="650392"/>
                  </a:lnTo>
                  <a:lnTo>
                    <a:pt x="106362" y="650392"/>
                  </a:lnTo>
                  <a:lnTo>
                    <a:pt x="110312" y="646442"/>
                  </a:lnTo>
                  <a:lnTo>
                    <a:pt x="110312" y="424840"/>
                  </a:lnTo>
                  <a:lnTo>
                    <a:pt x="150672" y="384403"/>
                  </a:lnTo>
                  <a:lnTo>
                    <a:pt x="395884" y="649363"/>
                  </a:lnTo>
                  <a:lnTo>
                    <a:pt x="398221" y="650392"/>
                  </a:lnTo>
                  <a:lnTo>
                    <a:pt x="517398" y="650392"/>
                  </a:lnTo>
                  <a:lnTo>
                    <a:pt x="521335" y="646442"/>
                  </a:lnTo>
                  <a:lnTo>
                    <a:pt x="521335" y="6335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" name="object 9"/>
            <p:cNvSpPr/>
            <p:nvPr/>
          </p:nvSpPr>
          <p:spPr>
            <a:xfrm>
              <a:off x="4615269" y="4872001"/>
              <a:ext cx="553720" cy="650874"/>
            </a:xfrm>
            <a:custGeom>
              <a:avLst/>
              <a:gdLst/>
              <a:ahLst/>
              <a:cxnLst/>
              <a:rect l="l" t="t" r="r" b="b"/>
              <a:pathLst>
                <a:path w="553720" h="650875">
                  <a:moveTo>
                    <a:pt x="549617" y="0"/>
                  </a:moveTo>
                  <a:lnTo>
                    <a:pt x="451243" y="0"/>
                  </a:lnTo>
                  <a:lnTo>
                    <a:pt x="447306" y="3937"/>
                  </a:lnTo>
                  <a:lnTo>
                    <a:pt x="447306" y="478663"/>
                  </a:lnTo>
                  <a:lnTo>
                    <a:pt x="440276" y="467585"/>
                  </a:lnTo>
                  <a:lnTo>
                    <a:pt x="424830" y="445105"/>
                  </a:lnTo>
                  <a:lnTo>
                    <a:pt x="112090" y="1422"/>
                  </a:lnTo>
                  <a:lnTo>
                    <a:pt x="109397" y="0"/>
                  </a:ln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2323" y="650392"/>
                  </a:lnTo>
                  <a:lnTo>
                    <a:pt x="106260" y="646442"/>
                  </a:lnTo>
                  <a:lnTo>
                    <a:pt x="106260" y="175831"/>
                  </a:lnTo>
                  <a:lnTo>
                    <a:pt x="113005" y="186441"/>
                  </a:lnTo>
                  <a:lnTo>
                    <a:pt x="127070" y="207099"/>
                  </a:lnTo>
                  <a:lnTo>
                    <a:pt x="436448" y="648957"/>
                  </a:lnTo>
                  <a:lnTo>
                    <a:pt x="439140" y="650392"/>
                  </a:lnTo>
                  <a:lnTo>
                    <a:pt x="549617" y="650392"/>
                  </a:lnTo>
                  <a:lnTo>
                    <a:pt x="553567" y="646442"/>
                  </a:lnTo>
                  <a:lnTo>
                    <a:pt x="553567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" name="object 10"/>
            <p:cNvSpPr/>
            <p:nvPr/>
          </p:nvSpPr>
          <p:spPr>
            <a:xfrm>
              <a:off x="5316399" y="4872001"/>
              <a:ext cx="110489" cy="650874"/>
            </a:xfrm>
            <a:custGeom>
              <a:avLst/>
              <a:gdLst/>
              <a:ahLst/>
              <a:cxnLst/>
              <a:rect l="l" t="t" r="r" b="b"/>
              <a:pathLst>
                <a:path w="110489" h="650875">
                  <a:moveTo>
                    <a:pt x="106311" y="0"/>
                  </a:move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6311" y="650392"/>
                  </a:lnTo>
                  <a:lnTo>
                    <a:pt x="110248" y="646442"/>
                  </a:lnTo>
                  <a:lnTo>
                    <a:pt x="110248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object 11"/>
            <p:cNvSpPr/>
            <p:nvPr/>
          </p:nvSpPr>
          <p:spPr>
            <a:xfrm>
              <a:off x="5509831" y="4872001"/>
              <a:ext cx="562610" cy="650874"/>
            </a:xfrm>
            <a:custGeom>
              <a:avLst/>
              <a:gdLst/>
              <a:ahLst/>
              <a:cxnLst/>
              <a:rect l="l" t="t" r="r" b="b"/>
              <a:pathLst>
                <a:path w="562610" h="650875">
                  <a:moveTo>
                    <a:pt x="558647" y="0"/>
                  </a:moveTo>
                  <a:lnTo>
                    <a:pt x="3937" y="0"/>
                  </a:lnTo>
                  <a:lnTo>
                    <a:pt x="0" y="3937"/>
                  </a:lnTo>
                  <a:lnTo>
                    <a:pt x="0" y="91744"/>
                  </a:lnTo>
                  <a:lnTo>
                    <a:pt x="3937" y="95681"/>
                  </a:lnTo>
                  <a:lnTo>
                    <a:pt x="226618" y="95681"/>
                  </a:lnTo>
                  <a:lnTo>
                    <a:pt x="226618" y="646442"/>
                  </a:lnTo>
                  <a:lnTo>
                    <a:pt x="230568" y="650392"/>
                  </a:lnTo>
                  <a:lnTo>
                    <a:pt x="332994" y="650392"/>
                  </a:lnTo>
                  <a:lnTo>
                    <a:pt x="336931" y="646442"/>
                  </a:lnTo>
                  <a:lnTo>
                    <a:pt x="336931" y="95681"/>
                  </a:lnTo>
                  <a:lnTo>
                    <a:pt x="558647" y="95681"/>
                  </a:lnTo>
                  <a:lnTo>
                    <a:pt x="562584" y="91744"/>
                  </a:lnTo>
                  <a:lnTo>
                    <a:pt x="562584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7152" y="4009976"/>
            <a:ext cx="4468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400" b="1" dirty="0">
                <a:solidFill>
                  <a:srgbClr val="FAB191"/>
                </a:solidFill>
                <a:latin typeface="Arial"/>
                <a:cs typeface="Arial"/>
              </a:rPr>
              <a:t>From a university project</a:t>
            </a:r>
          </a:p>
          <a:p>
            <a:pPr algn="l" rtl="0"/>
            <a:r>
              <a:rPr lang="en-US" sz="1400" dirty="0"/>
              <a:t>In my first year of university (2016), I had to do a </a:t>
            </a:r>
            <a:r>
              <a:rPr lang="en-US" sz="1400" dirty="0" smtClean="0"/>
              <a:t>branding design </a:t>
            </a:r>
            <a:r>
              <a:rPr lang="en-US" sz="1400" dirty="0"/>
              <a:t>as a final project for a company of our </a:t>
            </a:r>
            <a:r>
              <a:rPr lang="en-US" sz="1400" dirty="0" smtClean="0"/>
              <a:t>choice. At </a:t>
            </a:r>
            <a:r>
              <a:rPr lang="en-US" sz="1400" dirty="0"/>
              <a:t>that time, crochet was my hobby so I thought </a:t>
            </a:r>
            <a:r>
              <a:rPr lang="en-US" sz="1400" dirty="0" smtClean="0"/>
              <a:t>about doing </a:t>
            </a:r>
            <a:r>
              <a:rPr lang="en-US" sz="1400" dirty="0"/>
              <a:t>a branding for a yarn shop and </a:t>
            </a:r>
            <a:r>
              <a:rPr lang="en-US" sz="1400" dirty="0" smtClean="0"/>
              <a:t>I named </a:t>
            </a:r>
            <a:r>
              <a:rPr lang="en-US" sz="1400" dirty="0"/>
              <a:t>it “</a:t>
            </a:r>
            <a:r>
              <a:rPr lang="en-US" sz="1400" dirty="0" err="1"/>
              <a:t>Cro&amp;Knit</a:t>
            </a:r>
            <a:r>
              <a:rPr lang="en-US" sz="1400" dirty="0"/>
              <a:t>”, which </a:t>
            </a:r>
            <a:r>
              <a:rPr lang="en-US" sz="1400" dirty="0" smtClean="0"/>
              <a:t>combines the </a:t>
            </a:r>
            <a:r>
              <a:rPr lang="en-US" sz="1400" dirty="0"/>
              <a:t>words ‘Crochet’ and ‘Knit’. I </a:t>
            </a:r>
            <a:r>
              <a:rPr lang="en-US" sz="1400" dirty="0" smtClean="0"/>
              <a:t>spent </a:t>
            </a:r>
            <a:r>
              <a:rPr lang="en-GB" sz="1400" dirty="0" smtClean="0"/>
              <a:t>the </a:t>
            </a:r>
            <a:r>
              <a:rPr lang="en-GB" sz="1400" dirty="0"/>
              <a:t>whole semester </a:t>
            </a:r>
            <a:r>
              <a:rPr lang="en-GB" sz="1400" dirty="0" smtClean="0"/>
              <a:t>brainstorming </a:t>
            </a:r>
            <a:r>
              <a:rPr lang="en-US" sz="1400" dirty="0" smtClean="0"/>
              <a:t>and </a:t>
            </a:r>
            <a:r>
              <a:rPr lang="en-US" sz="1400" dirty="0"/>
              <a:t>designing the brand from </a:t>
            </a:r>
            <a:r>
              <a:rPr lang="en-US" sz="1400" dirty="0" smtClean="0"/>
              <a:t>scratch (which </a:t>
            </a:r>
            <a:r>
              <a:rPr lang="en-US" sz="1400" dirty="0"/>
              <a:t>was later on improved </a:t>
            </a:r>
            <a:r>
              <a:rPr lang="en-US" sz="1400" dirty="0" smtClean="0"/>
              <a:t>when the </a:t>
            </a:r>
            <a:r>
              <a:rPr lang="en-US" sz="1400" dirty="0"/>
              <a:t>business was implemented). This </a:t>
            </a:r>
            <a:r>
              <a:rPr lang="en-US" sz="1400" dirty="0" smtClean="0"/>
              <a:t>is how </a:t>
            </a:r>
            <a:r>
              <a:rPr lang="en-US" sz="1400" dirty="0" err="1"/>
              <a:t>Cro&amp;Knit</a:t>
            </a:r>
            <a:r>
              <a:rPr lang="en-US" sz="1400" dirty="0"/>
              <a:t> was initially born.</a:t>
            </a:r>
            <a:endParaRPr lang="ar-BH" sz="1400" dirty="0"/>
          </a:p>
        </p:txBody>
      </p:sp>
      <p:sp>
        <p:nvSpPr>
          <p:cNvPr id="19" name="Rectangle 18"/>
          <p:cNvSpPr/>
          <p:nvPr/>
        </p:nvSpPr>
        <p:spPr>
          <a:xfrm>
            <a:off x="4700410" y="3820365"/>
            <a:ext cx="44435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400" b="1" dirty="0" err="1">
                <a:solidFill>
                  <a:srgbClr val="FAB191"/>
                </a:solidFill>
                <a:latin typeface="Arial"/>
                <a:cs typeface="Arial"/>
              </a:rPr>
              <a:t>Cro&amp;Knit</a:t>
            </a:r>
            <a:r>
              <a:rPr lang="en-GB" sz="1400" b="1" dirty="0">
                <a:solidFill>
                  <a:srgbClr val="FAB191"/>
                </a:solidFill>
                <a:latin typeface="Arial"/>
                <a:cs typeface="Arial"/>
              </a:rPr>
              <a:t> Sees Daylight</a:t>
            </a:r>
          </a:p>
          <a:p>
            <a:pPr algn="l" rtl="0"/>
            <a:r>
              <a:rPr lang="en-US" sz="1400" dirty="0"/>
              <a:t>A few month after the idea was born, my partners </a:t>
            </a:r>
            <a:r>
              <a:rPr lang="en-US" sz="1400" dirty="0" smtClean="0"/>
              <a:t>and I</a:t>
            </a:r>
            <a:r>
              <a:rPr lang="en-US" sz="1400" dirty="0"/>
              <a:t>, who I had recently met at the time, decided to </a:t>
            </a:r>
            <a:r>
              <a:rPr lang="en-US" sz="1400" dirty="0" smtClean="0"/>
              <a:t>come up </a:t>
            </a:r>
            <a:r>
              <a:rPr lang="en-US" sz="1400" dirty="0"/>
              <a:t>with a business idea and participate in </a:t>
            </a:r>
            <a:r>
              <a:rPr lang="en-US" sz="1400" dirty="0" smtClean="0"/>
              <a:t>Mashroo3i competition </a:t>
            </a:r>
            <a:r>
              <a:rPr lang="en-US" sz="1400" dirty="0"/>
              <a:t>organized by </a:t>
            </a:r>
            <a:r>
              <a:rPr lang="en-US" sz="1400" dirty="0" err="1"/>
              <a:t>Tamkeen</a:t>
            </a:r>
            <a:r>
              <a:rPr lang="en-US" sz="1400" dirty="0"/>
              <a:t>. We </a:t>
            </a:r>
            <a:r>
              <a:rPr lang="en-US" sz="1400" dirty="0" smtClean="0"/>
              <a:t>eventually decided </a:t>
            </a:r>
            <a:r>
              <a:rPr lang="en-US" sz="1400" dirty="0"/>
              <a:t>to proceed with </a:t>
            </a:r>
            <a:r>
              <a:rPr lang="en-US" sz="1400" dirty="0" err="1"/>
              <a:t>Cro&amp;Knit</a:t>
            </a:r>
            <a:r>
              <a:rPr lang="en-US" sz="1400" dirty="0"/>
              <a:t> as it was the </a:t>
            </a:r>
            <a:r>
              <a:rPr lang="en-US" sz="1400" dirty="0" smtClean="0"/>
              <a:t>best idea </a:t>
            </a:r>
            <a:r>
              <a:rPr lang="en-US" sz="1400" dirty="0"/>
              <a:t>among the other ideas we had. For </a:t>
            </a:r>
            <a:r>
              <a:rPr lang="en-US" sz="1400" dirty="0" smtClean="0"/>
              <a:t>approximately 7 </a:t>
            </a:r>
            <a:r>
              <a:rPr lang="en-US" sz="1400" dirty="0"/>
              <a:t>month during the competition, we </a:t>
            </a:r>
            <a:r>
              <a:rPr lang="en-US" sz="1400" dirty="0" smtClean="0"/>
              <a:t>brainstormed, studied </a:t>
            </a:r>
            <a:r>
              <a:rPr lang="en-US" sz="1400" dirty="0"/>
              <a:t>the business and came up with our business </a:t>
            </a:r>
            <a:r>
              <a:rPr lang="en-US" sz="1400" dirty="0" smtClean="0"/>
              <a:t>plan for </a:t>
            </a:r>
            <a:r>
              <a:rPr lang="en-US" sz="1400" dirty="0" err="1"/>
              <a:t>Cro&amp;Knit</a:t>
            </a:r>
            <a:r>
              <a:rPr lang="en-US" sz="1400" dirty="0"/>
              <a:t>. </a:t>
            </a:r>
            <a:r>
              <a:rPr lang="en-US" sz="1400" dirty="0" err="1"/>
              <a:t>Cro&amp;Knit</a:t>
            </a:r>
            <a:r>
              <a:rPr lang="en-US" sz="1400" dirty="0"/>
              <a:t> was finally saw the light and </a:t>
            </a:r>
            <a:r>
              <a:rPr lang="en-US" sz="1400" dirty="0" smtClean="0"/>
              <a:t>was </a:t>
            </a:r>
            <a:r>
              <a:rPr lang="en-GB" sz="1400" dirty="0" smtClean="0"/>
              <a:t>launched </a:t>
            </a:r>
            <a:r>
              <a:rPr lang="en-GB" sz="1400" dirty="0"/>
              <a:t>in August 2017.</a:t>
            </a:r>
            <a:endParaRPr lang="ar-BH" sz="1400" dirty="0"/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grpSp>
        <p:nvGrpSpPr>
          <p:cNvPr id="117" name="object 19"/>
          <p:cNvGrpSpPr/>
          <p:nvPr/>
        </p:nvGrpSpPr>
        <p:grpSpPr>
          <a:xfrm>
            <a:off x="841799" y="1445995"/>
            <a:ext cx="7488000" cy="2052000"/>
            <a:chOff x="432007" y="432003"/>
            <a:chExt cx="6744334" cy="1717039"/>
          </a:xfrm>
        </p:grpSpPr>
        <p:sp>
          <p:nvSpPr>
            <p:cNvPr id="118" name="object 20"/>
            <p:cNvSpPr/>
            <p:nvPr/>
          </p:nvSpPr>
          <p:spPr>
            <a:xfrm>
              <a:off x="2720835" y="432003"/>
              <a:ext cx="8255" cy="1431925"/>
            </a:xfrm>
            <a:custGeom>
              <a:avLst/>
              <a:gdLst/>
              <a:ahLst/>
              <a:cxnLst/>
              <a:rect l="l" t="t" r="r" b="b"/>
              <a:pathLst>
                <a:path w="8255" h="1431925">
                  <a:moveTo>
                    <a:pt x="8191" y="0"/>
                  </a:moveTo>
                  <a:lnTo>
                    <a:pt x="0" y="0"/>
                  </a:lnTo>
                  <a:lnTo>
                    <a:pt x="0" y="1431378"/>
                  </a:lnTo>
                  <a:lnTo>
                    <a:pt x="8191" y="1431378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F7B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1"/>
            <p:cNvSpPr/>
            <p:nvPr/>
          </p:nvSpPr>
          <p:spPr>
            <a:xfrm>
              <a:off x="515734" y="1875320"/>
              <a:ext cx="6660578" cy="273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2"/>
            <p:cNvSpPr/>
            <p:nvPr/>
          </p:nvSpPr>
          <p:spPr>
            <a:xfrm>
              <a:off x="432003" y="432002"/>
              <a:ext cx="5604510" cy="1431925"/>
            </a:xfrm>
            <a:custGeom>
              <a:avLst/>
              <a:gdLst/>
              <a:ahLst/>
              <a:cxnLst/>
              <a:rect l="l" t="t" r="r" b="b"/>
              <a:pathLst>
                <a:path w="5604510" h="1431925">
                  <a:moveTo>
                    <a:pt x="92354" y="0"/>
                  </a:moveTo>
                  <a:lnTo>
                    <a:pt x="84175" y="0"/>
                  </a:lnTo>
                  <a:lnTo>
                    <a:pt x="0" y="12"/>
                  </a:lnTo>
                  <a:lnTo>
                    <a:pt x="84175" y="88938"/>
                  </a:lnTo>
                  <a:lnTo>
                    <a:pt x="84175" y="1431378"/>
                  </a:lnTo>
                  <a:lnTo>
                    <a:pt x="92354" y="1431378"/>
                  </a:lnTo>
                  <a:lnTo>
                    <a:pt x="92354" y="0"/>
                  </a:lnTo>
                  <a:close/>
                </a:path>
                <a:path w="5604510" h="1431925">
                  <a:moveTo>
                    <a:pt x="1194269" y="0"/>
                  </a:moveTo>
                  <a:lnTo>
                    <a:pt x="1186078" y="0"/>
                  </a:lnTo>
                  <a:lnTo>
                    <a:pt x="1101915" y="12"/>
                  </a:lnTo>
                  <a:lnTo>
                    <a:pt x="1186078" y="88925"/>
                  </a:lnTo>
                  <a:lnTo>
                    <a:pt x="1186078" y="1431378"/>
                  </a:lnTo>
                  <a:lnTo>
                    <a:pt x="1194269" y="1431378"/>
                  </a:lnTo>
                  <a:lnTo>
                    <a:pt x="1194269" y="0"/>
                  </a:lnTo>
                  <a:close/>
                </a:path>
                <a:path w="5604510" h="1431925">
                  <a:moveTo>
                    <a:pt x="2296045" y="12"/>
                  </a:moveTo>
                  <a:lnTo>
                    <a:pt x="2204643" y="12"/>
                  </a:lnTo>
                  <a:lnTo>
                    <a:pt x="2296045" y="96570"/>
                  </a:lnTo>
                  <a:lnTo>
                    <a:pt x="2296045" y="12"/>
                  </a:lnTo>
                  <a:close/>
                </a:path>
                <a:path w="5604510" h="1431925">
                  <a:moveTo>
                    <a:pt x="3399256" y="0"/>
                  </a:moveTo>
                  <a:lnTo>
                    <a:pt x="3391090" y="0"/>
                  </a:lnTo>
                  <a:lnTo>
                    <a:pt x="3306902" y="12"/>
                  </a:lnTo>
                  <a:lnTo>
                    <a:pt x="3391090" y="88950"/>
                  </a:lnTo>
                  <a:lnTo>
                    <a:pt x="3391090" y="1431378"/>
                  </a:lnTo>
                  <a:lnTo>
                    <a:pt x="3399256" y="1431378"/>
                  </a:lnTo>
                  <a:lnTo>
                    <a:pt x="3399256" y="0"/>
                  </a:lnTo>
                  <a:close/>
                </a:path>
                <a:path w="5604510" h="1431925">
                  <a:moveTo>
                    <a:pt x="4501286" y="0"/>
                  </a:moveTo>
                  <a:lnTo>
                    <a:pt x="4493107" y="0"/>
                  </a:lnTo>
                  <a:lnTo>
                    <a:pt x="4408932" y="12"/>
                  </a:lnTo>
                  <a:lnTo>
                    <a:pt x="4493107" y="88950"/>
                  </a:lnTo>
                  <a:lnTo>
                    <a:pt x="4493107" y="1431378"/>
                  </a:lnTo>
                  <a:lnTo>
                    <a:pt x="4501286" y="1431378"/>
                  </a:lnTo>
                  <a:lnTo>
                    <a:pt x="4501286" y="0"/>
                  </a:lnTo>
                  <a:close/>
                </a:path>
                <a:path w="5604510" h="1431925">
                  <a:moveTo>
                    <a:pt x="5603913" y="0"/>
                  </a:moveTo>
                  <a:lnTo>
                    <a:pt x="5595734" y="0"/>
                  </a:lnTo>
                  <a:lnTo>
                    <a:pt x="5511558" y="12"/>
                  </a:lnTo>
                  <a:lnTo>
                    <a:pt x="5595734" y="88950"/>
                  </a:lnTo>
                  <a:lnTo>
                    <a:pt x="5595734" y="1431378"/>
                  </a:lnTo>
                  <a:lnTo>
                    <a:pt x="5603913" y="1431378"/>
                  </a:lnTo>
                  <a:lnTo>
                    <a:pt x="5603913" y="0"/>
                  </a:lnTo>
                  <a:close/>
                </a:path>
              </a:pathLst>
            </a:custGeom>
            <a:solidFill>
              <a:srgbClr val="F7B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3"/>
            <p:cNvSpPr/>
            <p:nvPr/>
          </p:nvSpPr>
          <p:spPr>
            <a:xfrm>
              <a:off x="666032" y="1399095"/>
              <a:ext cx="313447" cy="114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4"/>
            <p:cNvSpPr/>
            <p:nvPr/>
          </p:nvSpPr>
          <p:spPr>
            <a:xfrm>
              <a:off x="1005573" y="1401089"/>
              <a:ext cx="55244" cy="117475"/>
            </a:xfrm>
            <a:custGeom>
              <a:avLst/>
              <a:gdLst/>
              <a:ahLst/>
              <a:cxnLst/>
              <a:rect l="l" t="t" r="r" b="b"/>
              <a:pathLst>
                <a:path w="55244" h="117475">
                  <a:moveTo>
                    <a:pt x="55079" y="75806"/>
                  </a:moveTo>
                  <a:lnTo>
                    <a:pt x="51930" y="72161"/>
                  </a:lnTo>
                  <a:lnTo>
                    <a:pt x="47396" y="70637"/>
                  </a:lnTo>
                  <a:lnTo>
                    <a:pt x="47396" y="13741"/>
                  </a:lnTo>
                  <a:lnTo>
                    <a:pt x="47396" y="6299"/>
                  </a:lnTo>
                  <a:lnTo>
                    <a:pt x="39395" y="0"/>
                  </a:lnTo>
                  <a:lnTo>
                    <a:pt x="31750" y="0"/>
                  </a:lnTo>
                  <a:lnTo>
                    <a:pt x="31750" y="14566"/>
                  </a:lnTo>
                  <a:lnTo>
                    <a:pt x="31750" y="69875"/>
                  </a:lnTo>
                  <a:lnTo>
                    <a:pt x="23634" y="69875"/>
                  </a:lnTo>
                  <a:lnTo>
                    <a:pt x="20193" y="72898"/>
                  </a:lnTo>
                  <a:lnTo>
                    <a:pt x="20193" y="80606"/>
                  </a:lnTo>
                  <a:lnTo>
                    <a:pt x="23634" y="83616"/>
                  </a:lnTo>
                  <a:lnTo>
                    <a:pt x="31750" y="83616"/>
                  </a:lnTo>
                  <a:lnTo>
                    <a:pt x="31750" y="85394"/>
                  </a:lnTo>
                  <a:lnTo>
                    <a:pt x="31737" y="85979"/>
                  </a:lnTo>
                  <a:lnTo>
                    <a:pt x="18300" y="99060"/>
                  </a:lnTo>
                  <a:lnTo>
                    <a:pt x="16852" y="99441"/>
                  </a:lnTo>
                  <a:lnTo>
                    <a:pt x="15735" y="99237"/>
                  </a:lnTo>
                  <a:lnTo>
                    <a:pt x="26619" y="14566"/>
                  </a:lnTo>
                  <a:lnTo>
                    <a:pt x="26885" y="14287"/>
                  </a:lnTo>
                  <a:lnTo>
                    <a:pt x="27724" y="13741"/>
                  </a:lnTo>
                  <a:lnTo>
                    <a:pt x="30619" y="13741"/>
                  </a:lnTo>
                  <a:lnTo>
                    <a:pt x="31521" y="14312"/>
                  </a:lnTo>
                  <a:lnTo>
                    <a:pt x="31750" y="14566"/>
                  </a:lnTo>
                  <a:lnTo>
                    <a:pt x="31750" y="0"/>
                  </a:lnTo>
                  <a:lnTo>
                    <a:pt x="19672" y="0"/>
                  </a:lnTo>
                  <a:lnTo>
                    <a:pt x="12065" y="5410"/>
                  </a:lnTo>
                  <a:lnTo>
                    <a:pt x="101" y="98298"/>
                  </a:lnTo>
                  <a:lnTo>
                    <a:pt x="0" y="107315"/>
                  </a:lnTo>
                  <a:lnTo>
                    <a:pt x="7404" y="113195"/>
                  </a:lnTo>
                  <a:lnTo>
                    <a:pt x="21958" y="113195"/>
                  </a:lnTo>
                  <a:lnTo>
                    <a:pt x="26720" y="111417"/>
                  </a:lnTo>
                  <a:lnTo>
                    <a:pt x="31750" y="106540"/>
                  </a:lnTo>
                  <a:lnTo>
                    <a:pt x="31750" y="113880"/>
                  </a:lnTo>
                  <a:lnTo>
                    <a:pt x="35191" y="116903"/>
                  </a:lnTo>
                  <a:lnTo>
                    <a:pt x="43954" y="116903"/>
                  </a:lnTo>
                  <a:lnTo>
                    <a:pt x="47396" y="113880"/>
                  </a:lnTo>
                  <a:lnTo>
                    <a:pt x="47396" y="106540"/>
                  </a:lnTo>
                  <a:lnTo>
                    <a:pt x="47396" y="99441"/>
                  </a:lnTo>
                  <a:lnTo>
                    <a:pt x="47396" y="91325"/>
                  </a:lnTo>
                  <a:lnTo>
                    <a:pt x="54051" y="84836"/>
                  </a:lnTo>
                  <a:lnTo>
                    <a:pt x="54610" y="83566"/>
                  </a:lnTo>
                  <a:lnTo>
                    <a:pt x="54952" y="82778"/>
                  </a:lnTo>
                  <a:lnTo>
                    <a:pt x="55079" y="78740"/>
                  </a:lnTo>
                  <a:lnTo>
                    <a:pt x="55079" y="75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5"/>
            <p:cNvSpPr/>
            <p:nvPr/>
          </p:nvSpPr>
          <p:spPr>
            <a:xfrm>
              <a:off x="1094565" y="1401089"/>
              <a:ext cx="194674" cy="1101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6"/>
            <p:cNvSpPr/>
            <p:nvPr/>
          </p:nvSpPr>
          <p:spPr>
            <a:xfrm>
              <a:off x="1314221" y="1401089"/>
              <a:ext cx="128270" cy="110489"/>
            </a:xfrm>
            <a:custGeom>
              <a:avLst/>
              <a:gdLst/>
              <a:ahLst/>
              <a:cxnLst/>
              <a:rect l="l" t="t" r="r" b="b"/>
              <a:pathLst>
                <a:path w="128269" h="110490">
                  <a:moveTo>
                    <a:pt x="18656" y="1485"/>
                  </a:moveTo>
                  <a:lnTo>
                    <a:pt x="17170" y="0"/>
                  </a:lnTo>
                  <a:lnTo>
                    <a:pt x="1485" y="0"/>
                  </a:lnTo>
                  <a:lnTo>
                    <a:pt x="0" y="1485"/>
                  </a:lnTo>
                  <a:lnTo>
                    <a:pt x="0" y="108623"/>
                  </a:lnTo>
                  <a:lnTo>
                    <a:pt x="1485" y="110109"/>
                  </a:lnTo>
                  <a:lnTo>
                    <a:pt x="17170" y="110109"/>
                  </a:lnTo>
                  <a:lnTo>
                    <a:pt x="18656" y="108623"/>
                  </a:lnTo>
                  <a:lnTo>
                    <a:pt x="18656" y="1485"/>
                  </a:lnTo>
                  <a:close/>
                </a:path>
                <a:path w="128269" h="110490">
                  <a:moveTo>
                    <a:pt x="127977" y="1485"/>
                  </a:moveTo>
                  <a:lnTo>
                    <a:pt x="126492" y="0"/>
                  </a:lnTo>
                  <a:lnTo>
                    <a:pt x="34226" y="0"/>
                  </a:lnTo>
                  <a:lnTo>
                    <a:pt x="32740" y="1485"/>
                  </a:lnTo>
                  <a:lnTo>
                    <a:pt x="32740" y="14706"/>
                  </a:lnTo>
                  <a:lnTo>
                    <a:pt x="34226" y="16205"/>
                  </a:lnTo>
                  <a:lnTo>
                    <a:pt x="71107" y="16205"/>
                  </a:lnTo>
                  <a:lnTo>
                    <a:pt x="71107" y="108623"/>
                  </a:lnTo>
                  <a:lnTo>
                    <a:pt x="72593" y="110109"/>
                  </a:lnTo>
                  <a:lnTo>
                    <a:pt x="88290" y="110109"/>
                  </a:lnTo>
                  <a:lnTo>
                    <a:pt x="89776" y="108623"/>
                  </a:lnTo>
                  <a:lnTo>
                    <a:pt x="89776" y="16205"/>
                  </a:lnTo>
                  <a:lnTo>
                    <a:pt x="126492" y="16205"/>
                  </a:lnTo>
                  <a:lnTo>
                    <a:pt x="127977" y="14706"/>
                  </a:lnTo>
                  <a:lnTo>
                    <a:pt x="127977" y="14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7"/>
            <p:cNvSpPr/>
            <p:nvPr/>
          </p:nvSpPr>
          <p:spPr>
            <a:xfrm>
              <a:off x="3099282" y="1297825"/>
              <a:ext cx="392112" cy="391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8"/>
            <p:cNvSpPr/>
            <p:nvPr/>
          </p:nvSpPr>
          <p:spPr>
            <a:xfrm>
              <a:off x="5244312" y="1336598"/>
              <a:ext cx="90805" cy="325120"/>
            </a:xfrm>
            <a:custGeom>
              <a:avLst/>
              <a:gdLst/>
              <a:ahLst/>
              <a:cxnLst/>
              <a:rect l="l" t="t" r="r" b="b"/>
              <a:pathLst>
                <a:path w="90804" h="325119">
                  <a:moveTo>
                    <a:pt x="0" y="0"/>
                  </a:moveTo>
                  <a:lnTo>
                    <a:pt x="74320" y="315722"/>
                  </a:lnTo>
                  <a:lnTo>
                    <a:pt x="90398" y="324624"/>
                  </a:lnTo>
                  <a:lnTo>
                    <a:pt x="16141" y="8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9"/>
            <p:cNvSpPr/>
            <p:nvPr/>
          </p:nvSpPr>
          <p:spPr>
            <a:xfrm>
              <a:off x="5243347" y="1335722"/>
              <a:ext cx="92710" cy="326390"/>
            </a:xfrm>
            <a:custGeom>
              <a:avLst/>
              <a:gdLst/>
              <a:ahLst/>
              <a:cxnLst/>
              <a:rect l="l" t="t" r="r" b="b"/>
              <a:pathLst>
                <a:path w="92710" h="326389">
                  <a:moveTo>
                    <a:pt x="965" y="876"/>
                  </a:moveTo>
                  <a:lnTo>
                    <a:pt x="0" y="1104"/>
                  </a:lnTo>
                  <a:lnTo>
                    <a:pt x="74320" y="316826"/>
                  </a:lnTo>
                  <a:lnTo>
                    <a:pt x="74803" y="317461"/>
                  </a:lnTo>
                  <a:lnTo>
                    <a:pt x="90881" y="326364"/>
                  </a:lnTo>
                  <a:lnTo>
                    <a:pt x="91960" y="326288"/>
                  </a:lnTo>
                  <a:lnTo>
                    <a:pt x="92329" y="325272"/>
                  </a:lnTo>
                  <a:lnTo>
                    <a:pt x="91923" y="323545"/>
                  </a:lnTo>
                  <a:lnTo>
                    <a:pt x="89877" y="323545"/>
                  </a:lnTo>
                  <a:lnTo>
                    <a:pt x="76149" y="315937"/>
                  </a:lnTo>
                  <a:lnTo>
                    <a:pt x="2427" y="2761"/>
                  </a:lnTo>
                  <a:lnTo>
                    <a:pt x="508" y="1752"/>
                  </a:lnTo>
                  <a:lnTo>
                    <a:pt x="965" y="876"/>
                  </a:lnTo>
                  <a:close/>
                </a:path>
                <a:path w="92710" h="326389">
                  <a:moveTo>
                    <a:pt x="2657" y="647"/>
                  </a:moveTo>
                  <a:lnTo>
                    <a:pt x="1930" y="647"/>
                  </a:lnTo>
                  <a:lnTo>
                    <a:pt x="2427" y="2761"/>
                  </a:lnTo>
                  <a:lnTo>
                    <a:pt x="16243" y="10020"/>
                  </a:lnTo>
                  <a:lnTo>
                    <a:pt x="89877" y="323545"/>
                  </a:lnTo>
                  <a:lnTo>
                    <a:pt x="91923" y="323545"/>
                  </a:lnTo>
                  <a:lnTo>
                    <a:pt x="18072" y="9118"/>
                  </a:lnTo>
                  <a:lnTo>
                    <a:pt x="17576" y="8470"/>
                  </a:lnTo>
                  <a:lnTo>
                    <a:pt x="2657" y="647"/>
                  </a:lnTo>
                  <a:close/>
                </a:path>
                <a:path w="92710" h="326389">
                  <a:moveTo>
                    <a:pt x="1930" y="647"/>
                  </a:moveTo>
                  <a:lnTo>
                    <a:pt x="965" y="876"/>
                  </a:lnTo>
                  <a:lnTo>
                    <a:pt x="508" y="1752"/>
                  </a:lnTo>
                  <a:lnTo>
                    <a:pt x="2427" y="2761"/>
                  </a:lnTo>
                  <a:lnTo>
                    <a:pt x="1930" y="647"/>
                  </a:lnTo>
                  <a:close/>
                </a:path>
                <a:path w="92710" h="326389">
                  <a:moveTo>
                    <a:pt x="1422" y="0"/>
                  </a:moveTo>
                  <a:lnTo>
                    <a:pt x="355" y="88"/>
                  </a:lnTo>
                  <a:lnTo>
                    <a:pt x="0" y="1104"/>
                  </a:lnTo>
                  <a:lnTo>
                    <a:pt x="1930" y="647"/>
                  </a:lnTo>
                  <a:lnTo>
                    <a:pt x="2657" y="64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0"/>
            <p:cNvSpPr/>
            <p:nvPr/>
          </p:nvSpPr>
          <p:spPr>
            <a:xfrm>
              <a:off x="5260479" y="1337653"/>
              <a:ext cx="95885" cy="323215"/>
            </a:xfrm>
            <a:custGeom>
              <a:avLst/>
              <a:gdLst/>
              <a:ahLst/>
              <a:cxnLst/>
              <a:rect l="l" t="t" r="r" b="b"/>
              <a:pathLst>
                <a:path w="95885" h="323214">
                  <a:moveTo>
                    <a:pt x="21450" y="0"/>
                  </a:moveTo>
                  <a:lnTo>
                    <a:pt x="0" y="7391"/>
                  </a:lnTo>
                  <a:lnTo>
                    <a:pt x="74320" y="323126"/>
                  </a:lnTo>
                  <a:lnTo>
                    <a:pt x="95783" y="315734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31"/>
            <p:cNvSpPr/>
            <p:nvPr/>
          </p:nvSpPr>
          <p:spPr>
            <a:xfrm>
              <a:off x="5259514" y="1336713"/>
              <a:ext cx="97790" cy="325120"/>
            </a:xfrm>
            <a:custGeom>
              <a:avLst/>
              <a:gdLst/>
              <a:ahLst/>
              <a:cxnLst/>
              <a:rect l="l" t="t" r="r" b="b"/>
              <a:pathLst>
                <a:path w="97789" h="325119">
                  <a:moveTo>
                    <a:pt x="965" y="8331"/>
                  </a:moveTo>
                  <a:lnTo>
                    <a:pt x="0" y="8559"/>
                  </a:lnTo>
                  <a:lnTo>
                    <a:pt x="74320" y="324294"/>
                  </a:lnTo>
                  <a:lnTo>
                    <a:pt x="74803" y="324929"/>
                  </a:lnTo>
                  <a:lnTo>
                    <a:pt x="75615" y="325005"/>
                  </a:lnTo>
                  <a:lnTo>
                    <a:pt x="82095" y="322770"/>
                  </a:lnTo>
                  <a:lnTo>
                    <a:pt x="75996" y="322770"/>
                  </a:lnTo>
                  <a:lnTo>
                    <a:pt x="2205" y="9270"/>
                  </a:lnTo>
                  <a:lnTo>
                    <a:pt x="1282" y="9270"/>
                  </a:lnTo>
                  <a:lnTo>
                    <a:pt x="965" y="8331"/>
                  </a:lnTo>
                  <a:close/>
                </a:path>
                <a:path w="97789" h="325119">
                  <a:moveTo>
                    <a:pt x="23739" y="2235"/>
                  </a:moveTo>
                  <a:lnTo>
                    <a:pt x="21704" y="2235"/>
                  </a:lnTo>
                  <a:lnTo>
                    <a:pt x="95580" y="316026"/>
                  </a:lnTo>
                  <a:lnTo>
                    <a:pt x="75996" y="322770"/>
                  </a:lnTo>
                  <a:lnTo>
                    <a:pt x="82095" y="322770"/>
                  </a:lnTo>
                  <a:lnTo>
                    <a:pt x="97078" y="317601"/>
                  </a:lnTo>
                  <a:lnTo>
                    <a:pt x="97713" y="316445"/>
                  </a:lnTo>
                  <a:lnTo>
                    <a:pt x="23739" y="2235"/>
                  </a:lnTo>
                  <a:close/>
                </a:path>
                <a:path w="97789" h="325119">
                  <a:moveTo>
                    <a:pt x="1930" y="8102"/>
                  </a:moveTo>
                  <a:lnTo>
                    <a:pt x="965" y="8331"/>
                  </a:lnTo>
                  <a:lnTo>
                    <a:pt x="1282" y="9270"/>
                  </a:lnTo>
                  <a:lnTo>
                    <a:pt x="2136" y="8976"/>
                  </a:lnTo>
                  <a:lnTo>
                    <a:pt x="1930" y="8102"/>
                  </a:lnTo>
                  <a:close/>
                </a:path>
                <a:path w="97789" h="325119">
                  <a:moveTo>
                    <a:pt x="2136" y="8976"/>
                  </a:moveTo>
                  <a:lnTo>
                    <a:pt x="1282" y="9270"/>
                  </a:lnTo>
                  <a:lnTo>
                    <a:pt x="2205" y="9270"/>
                  </a:lnTo>
                  <a:lnTo>
                    <a:pt x="2136" y="8976"/>
                  </a:lnTo>
                  <a:close/>
                </a:path>
                <a:path w="97789" h="325119">
                  <a:moveTo>
                    <a:pt x="4674" y="8102"/>
                  </a:moveTo>
                  <a:lnTo>
                    <a:pt x="1930" y="8102"/>
                  </a:lnTo>
                  <a:lnTo>
                    <a:pt x="2136" y="8976"/>
                  </a:lnTo>
                  <a:lnTo>
                    <a:pt x="4674" y="8102"/>
                  </a:lnTo>
                  <a:close/>
                </a:path>
                <a:path w="97789" h="325119">
                  <a:moveTo>
                    <a:pt x="22098" y="0"/>
                  </a:moveTo>
                  <a:lnTo>
                    <a:pt x="635" y="7391"/>
                  </a:lnTo>
                  <a:lnTo>
                    <a:pt x="0" y="8559"/>
                  </a:lnTo>
                  <a:lnTo>
                    <a:pt x="1930" y="8102"/>
                  </a:lnTo>
                  <a:lnTo>
                    <a:pt x="4674" y="8102"/>
                  </a:lnTo>
                  <a:lnTo>
                    <a:pt x="21704" y="2235"/>
                  </a:lnTo>
                  <a:lnTo>
                    <a:pt x="23739" y="2235"/>
                  </a:lnTo>
                  <a:lnTo>
                    <a:pt x="23380" y="711"/>
                  </a:lnTo>
                  <a:lnTo>
                    <a:pt x="22898" y="76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2"/>
            <p:cNvSpPr/>
            <p:nvPr/>
          </p:nvSpPr>
          <p:spPr>
            <a:xfrm>
              <a:off x="5245049" y="1332446"/>
              <a:ext cx="37465" cy="13335"/>
            </a:xfrm>
            <a:custGeom>
              <a:avLst/>
              <a:gdLst/>
              <a:ahLst/>
              <a:cxnLst/>
              <a:rect l="l" t="t" r="r" b="b"/>
              <a:pathLst>
                <a:path w="37464" h="13334">
                  <a:moveTo>
                    <a:pt x="19926" y="0"/>
                  </a:moveTo>
                  <a:lnTo>
                    <a:pt x="0" y="4368"/>
                  </a:lnTo>
                  <a:lnTo>
                    <a:pt x="15341" y="12814"/>
                  </a:lnTo>
                  <a:lnTo>
                    <a:pt x="37172" y="5600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3"/>
            <p:cNvSpPr/>
            <p:nvPr/>
          </p:nvSpPr>
          <p:spPr>
            <a:xfrm>
              <a:off x="5244071" y="1331468"/>
              <a:ext cx="39370" cy="15240"/>
            </a:xfrm>
            <a:custGeom>
              <a:avLst/>
              <a:gdLst/>
              <a:ahLst/>
              <a:cxnLst/>
              <a:rect l="l" t="t" r="r" b="b"/>
              <a:pathLst>
                <a:path w="39370" h="15240">
                  <a:moveTo>
                    <a:pt x="977" y="5346"/>
                  </a:moveTo>
                  <a:lnTo>
                    <a:pt x="495" y="6210"/>
                  </a:lnTo>
                  <a:lnTo>
                    <a:pt x="15836" y="14655"/>
                  </a:lnTo>
                  <a:lnTo>
                    <a:pt x="16624" y="14732"/>
                  </a:lnTo>
                  <a:lnTo>
                    <a:pt x="22746" y="12712"/>
                  </a:lnTo>
                  <a:lnTo>
                    <a:pt x="16421" y="12712"/>
                  </a:lnTo>
                  <a:lnTo>
                    <a:pt x="4785" y="6311"/>
                  </a:lnTo>
                  <a:lnTo>
                    <a:pt x="1193" y="6311"/>
                  </a:lnTo>
                  <a:lnTo>
                    <a:pt x="977" y="5346"/>
                  </a:lnTo>
                  <a:close/>
                </a:path>
                <a:path w="39370" h="15240">
                  <a:moveTo>
                    <a:pt x="27296" y="2006"/>
                  </a:moveTo>
                  <a:lnTo>
                    <a:pt x="20853" y="2006"/>
                  </a:lnTo>
                  <a:lnTo>
                    <a:pt x="34963" y="6591"/>
                  </a:lnTo>
                  <a:lnTo>
                    <a:pt x="16421" y="12712"/>
                  </a:lnTo>
                  <a:lnTo>
                    <a:pt x="22746" y="12712"/>
                  </a:lnTo>
                  <a:lnTo>
                    <a:pt x="38455" y="7531"/>
                  </a:lnTo>
                  <a:lnTo>
                    <a:pt x="39141" y="6578"/>
                  </a:lnTo>
                  <a:lnTo>
                    <a:pt x="38455" y="5638"/>
                  </a:lnTo>
                  <a:lnTo>
                    <a:pt x="27296" y="2006"/>
                  </a:lnTo>
                  <a:close/>
                </a:path>
                <a:path w="39370" h="15240">
                  <a:moveTo>
                    <a:pt x="1460" y="4483"/>
                  </a:moveTo>
                  <a:lnTo>
                    <a:pt x="1055" y="5207"/>
                  </a:lnTo>
                  <a:lnTo>
                    <a:pt x="1067" y="5749"/>
                  </a:lnTo>
                  <a:lnTo>
                    <a:pt x="1193" y="6311"/>
                  </a:lnTo>
                  <a:lnTo>
                    <a:pt x="3762" y="5749"/>
                  </a:lnTo>
                  <a:lnTo>
                    <a:pt x="1460" y="4483"/>
                  </a:lnTo>
                  <a:close/>
                </a:path>
                <a:path w="39370" h="15240">
                  <a:moveTo>
                    <a:pt x="3762" y="5749"/>
                  </a:moveTo>
                  <a:lnTo>
                    <a:pt x="1193" y="6311"/>
                  </a:lnTo>
                  <a:lnTo>
                    <a:pt x="4785" y="6311"/>
                  </a:lnTo>
                  <a:lnTo>
                    <a:pt x="3762" y="5749"/>
                  </a:lnTo>
                  <a:close/>
                </a:path>
                <a:path w="39370" h="15240">
                  <a:moveTo>
                    <a:pt x="20688" y="0"/>
                  </a:moveTo>
                  <a:lnTo>
                    <a:pt x="761" y="4381"/>
                  </a:lnTo>
                  <a:lnTo>
                    <a:pt x="0" y="5207"/>
                  </a:lnTo>
                  <a:lnTo>
                    <a:pt x="495" y="6210"/>
                  </a:lnTo>
                  <a:lnTo>
                    <a:pt x="1460" y="4483"/>
                  </a:lnTo>
                  <a:lnTo>
                    <a:pt x="9544" y="4483"/>
                  </a:lnTo>
                  <a:lnTo>
                    <a:pt x="20853" y="2006"/>
                  </a:lnTo>
                  <a:lnTo>
                    <a:pt x="27296" y="2006"/>
                  </a:lnTo>
                  <a:lnTo>
                    <a:pt x="21208" y="25"/>
                  </a:lnTo>
                  <a:lnTo>
                    <a:pt x="20688" y="0"/>
                  </a:lnTo>
                  <a:close/>
                </a:path>
                <a:path w="39370" h="15240">
                  <a:moveTo>
                    <a:pt x="9544" y="4483"/>
                  </a:moveTo>
                  <a:lnTo>
                    <a:pt x="1460" y="4483"/>
                  </a:lnTo>
                  <a:lnTo>
                    <a:pt x="3762" y="5749"/>
                  </a:lnTo>
                  <a:lnTo>
                    <a:pt x="9544" y="448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4"/>
            <p:cNvSpPr/>
            <p:nvPr/>
          </p:nvSpPr>
          <p:spPr>
            <a:xfrm>
              <a:off x="5261254" y="1126947"/>
              <a:ext cx="19050" cy="578485"/>
            </a:xfrm>
            <a:custGeom>
              <a:avLst/>
              <a:gdLst/>
              <a:ahLst/>
              <a:cxnLst/>
              <a:rect l="l" t="t" r="r" b="b"/>
              <a:pathLst>
                <a:path w="19050" h="578485">
                  <a:moveTo>
                    <a:pt x="18478" y="0"/>
                  </a:moveTo>
                  <a:lnTo>
                    <a:pt x="0" y="0"/>
                  </a:lnTo>
                  <a:lnTo>
                    <a:pt x="0" y="578002"/>
                  </a:lnTo>
                  <a:lnTo>
                    <a:pt x="18478" y="578002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35"/>
            <p:cNvSpPr/>
            <p:nvPr/>
          </p:nvSpPr>
          <p:spPr>
            <a:xfrm>
              <a:off x="5260264" y="1125676"/>
              <a:ext cx="20955" cy="580390"/>
            </a:xfrm>
            <a:custGeom>
              <a:avLst/>
              <a:gdLst/>
              <a:ahLst/>
              <a:cxnLst/>
              <a:rect l="l" t="t" r="r" b="b"/>
              <a:pathLst>
                <a:path w="20954" h="580389">
                  <a:moveTo>
                    <a:pt x="20459" y="1270"/>
                  </a:moveTo>
                  <a:lnTo>
                    <a:pt x="20193" y="1270"/>
                  </a:lnTo>
                  <a:lnTo>
                    <a:pt x="2019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1981" y="1270"/>
                  </a:lnTo>
                  <a:lnTo>
                    <a:pt x="1981" y="2540"/>
                  </a:lnTo>
                  <a:lnTo>
                    <a:pt x="18478" y="2540"/>
                  </a:lnTo>
                  <a:lnTo>
                    <a:pt x="18478" y="577850"/>
                  </a:lnTo>
                  <a:lnTo>
                    <a:pt x="0" y="577850"/>
                  </a:lnTo>
                  <a:lnTo>
                    <a:pt x="0" y="579120"/>
                  </a:lnTo>
                  <a:lnTo>
                    <a:pt x="190" y="579120"/>
                  </a:lnTo>
                  <a:lnTo>
                    <a:pt x="190" y="580390"/>
                  </a:lnTo>
                  <a:lnTo>
                    <a:pt x="20256" y="580390"/>
                  </a:lnTo>
                  <a:lnTo>
                    <a:pt x="20256" y="579120"/>
                  </a:lnTo>
                  <a:lnTo>
                    <a:pt x="20459" y="579120"/>
                  </a:lnTo>
                  <a:lnTo>
                    <a:pt x="20459" y="577850"/>
                  </a:lnTo>
                  <a:lnTo>
                    <a:pt x="20459" y="2540"/>
                  </a:lnTo>
                  <a:lnTo>
                    <a:pt x="20459" y="127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6"/>
            <p:cNvSpPr/>
            <p:nvPr/>
          </p:nvSpPr>
          <p:spPr>
            <a:xfrm>
              <a:off x="5244033" y="1130528"/>
              <a:ext cx="19050" cy="578485"/>
            </a:xfrm>
            <a:custGeom>
              <a:avLst/>
              <a:gdLst/>
              <a:ahLst/>
              <a:cxnLst/>
              <a:rect l="l" t="t" r="r" b="b"/>
              <a:pathLst>
                <a:path w="19050" h="578485">
                  <a:moveTo>
                    <a:pt x="18478" y="0"/>
                  </a:moveTo>
                  <a:lnTo>
                    <a:pt x="0" y="0"/>
                  </a:lnTo>
                  <a:lnTo>
                    <a:pt x="0" y="578002"/>
                  </a:lnTo>
                  <a:lnTo>
                    <a:pt x="18478" y="578002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7"/>
            <p:cNvSpPr/>
            <p:nvPr/>
          </p:nvSpPr>
          <p:spPr>
            <a:xfrm>
              <a:off x="5243042" y="1126959"/>
              <a:ext cx="20955" cy="582930"/>
            </a:xfrm>
            <a:custGeom>
              <a:avLst/>
              <a:gdLst/>
              <a:ahLst/>
              <a:cxnLst/>
              <a:rect l="l" t="t" r="r" b="b"/>
              <a:pathLst>
                <a:path w="20954" h="582930">
                  <a:moveTo>
                    <a:pt x="20459" y="0"/>
                  </a:moveTo>
                  <a:lnTo>
                    <a:pt x="17221" y="0"/>
                  </a:lnTo>
                  <a:lnTo>
                    <a:pt x="17221" y="2298"/>
                  </a:lnTo>
                  <a:lnTo>
                    <a:pt x="17221" y="4838"/>
                  </a:lnTo>
                  <a:lnTo>
                    <a:pt x="17221" y="580148"/>
                  </a:lnTo>
                  <a:lnTo>
                    <a:pt x="1981" y="580148"/>
                  </a:lnTo>
                  <a:lnTo>
                    <a:pt x="1981" y="4838"/>
                  </a:lnTo>
                  <a:lnTo>
                    <a:pt x="17221" y="4838"/>
                  </a:lnTo>
                  <a:lnTo>
                    <a:pt x="17221" y="2298"/>
                  </a:lnTo>
                  <a:lnTo>
                    <a:pt x="254" y="2298"/>
                  </a:lnTo>
                  <a:lnTo>
                    <a:pt x="254" y="3568"/>
                  </a:lnTo>
                  <a:lnTo>
                    <a:pt x="1981" y="3568"/>
                  </a:lnTo>
                  <a:lnTo>
                    <a:pt x="0" y="3581"/>
                  </a:lnTo>
                  <a:lnTo>
                    <a:pt x="0" y="580148"/>
                  </a:lnTo>
                  <a:lnTo>
                    <a:pt x="0" y="581418"/>
                  </a:lnTo>
                  <a:lnTo>
                    <a:pt x="190" y="581418"/>
                  </a:lnTo>
                  <a:lnTo>
                    <a:pt x="190" y="582688"/>
                  </a:lnTo>
                  <a:lnTo>
                    <a:pt x="20256" y="582688"/>
                  </a:lnTo>
                  <a:lnTo>
                    <a:pt x="20256" y="581418"/>
                  </a:lnTo>
                  <a:lnTo>
                    <a:pt x="20459" y="581418"/>
                  </a:lnTo>
                  <a:lnTo>
                    <a:pt x="20459" y="580161"/>
                  </a:lnTo>
                  <a:lnTo>
                    <a:pt x="20459" y="4838"/>
                  </a:lnTo>
                  <a:lnTo>
                    <a:pt x="20459" y="3568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8"/>
            <p:cNvSpPr/>
            <p:nvPr/>
          </p:nvSpPr>
          <p:spPr>
            <a:xfrm>
              <a:off x="5624957" y="1185938"/>
              <a:ext cx="19050" cy="578485"/>
            </a:xfrm>
            <a:custGeom>
              <a:avLst/>
              <a:gdLst/>
              <a:ahLst/>
              <a:cxnLst/>
              <a:rect l="l" t="t" r="r" b="b"/>
              <a:pathLst>
                <a:path w="19050" h="578485">
                  <a:moveTo>
                    <a:pt x="18478" y="0"/>
                  </a:moveTo>
                  <a:lnTo>
                    <a:pt x="0" y="0"/>
                  </a:lnTo>
                  <a:lnTo>
                    <a:pt x="0" y="578002"/>
                  </a:lnTo>
                  <a:lnTo>
                    <a:pt x="18478" y="578002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9"/>
            <p:cNvSpPr/>
            <p:nvPr/>
          </p:nvSpPr>
          <p:spPr>
            <a:xfrm>
              <a:off x="5623954" y="1184655"/>
              <a:ext cx="20955" cy="580390"/>
            </a:xfrm>
            <a:custGeom>
              <a:avLst/>
              <a:gdLst/>
              <a:ahLst/>
              <a:cxnLst/>
              <a:rect l="l" t="t" r="r" b="b"/>
              <a:pathLst>
                <a:path w="20954" h="580389">
                  <a:moveTo>
                    <a:pt x="20472" y="1270"/>
                  </a:moveTo>
                  <a:lnTo>
                    <a:pt x="20205" y="1270"/>
                  </a:lnTo>
                  <a:lnTo>
                    <a:pt x="20205" y="0"/>
                  </a:lnTo>
                  <a:lnTo>
                    <a:pt x="266" y="0"/>
                  </a:lnTo>
                  <a:lnTo>
                    <a:pt x="266" y="1270"/>
                  </a:lnTo>
                  <a:lnTo>
                    <a:pt x="1993" y="1270"/>
                  </a:lnTo>
                  <a:lnTo>
                    <a:pt x="1993" y="2540"/>
                  </a:lnTo>
                  <a:lnTo>
                    <a:pt x="18491" y="2540"/>
                  </a:lnTo>
                  <a:lnTo>
                    <a:pt x="18491" y="577850"/>
                  </a:lnTo>
                  <a:lnTo>
                    <a:pt x="1981" y="577850"/>
                  </a:lnTo>
                  <a:lnTo>
                    <a:pt x="1981" y="1282"/>
                  </a:lnTo>
                  <a:lnTo>
                    <a:pt x="0" y="1282"/>
                  </a:lnTo>
                  <a:lnTo>
                    <a:pt x="0" y="577862"/>
                  </a:lnTo>
                  <a:lnTo>
                    <a:pt x="12" y="579120"/>
                  </a:lnTo>
                  <a:lnTo>
                    <a:pt x="203" y="579120"/>
                  </a:lnTo>
                  <a:lnTo>
                    <a:pt x="203" y="580390"/>
                  </a:lnTo>
                  <a:lnTo>
                    <a:pt x="20269" y="580390"/>
                  </a:lnTo>
                  <a:lnTo>
                    <a:pt x="20269" y="579120"/>
                  </a:lnTo>
                  <a:lnTo>
                    <a:pt x="20472" y="579120"/>
                  </a:lnTo>
                  <a:lnTo>
                    <a:pt x="20472" y="577850"/>
                  </a:lnTo>
                  <a:lnTo>
                    <a:pt x="20472" y="2540"/>
                  </a:lnTo>
                  <a:lnTo>
                    <a:pt x="20472" y="127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40"/>
            <p:cNvSpPr/>
            <p:nvPr/>
          </p:nvSpPr>
          <p:spPr>
            <a:xfrm>
              <a:off x="5245430" y="1117308"/>
              <a:ext cx="417830" cy="69215"/>
            </a:xfrm>
            <a:custGeom>
              <a:avLst/>
              <a:gdLst/>
              <a:ahLst/>
              <a:cxnLst/>
              <a:rect l="l" t="t" r="r" b="b"/>
              <a:pathLst>
                <a:path w="417829" h="69215">
                  <a:moveTo>
                    <a:pt x="18757" y="0"/>
                  </a:moveTo>
                  <a:lnTo>
                    <a:pt x="0" y="9131"/>
                  </a:lnTo>
                  <a:lnTo>
                    <a:pt x="396468" y="68821"/>
                  </a:lnTo>
                  <a:lnTo>
                    <a:pt x="417309" y="59194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1"/>
            <p:cNvSpPr/>
            <p:nvPr/>
          </p:nvSpPr>
          <p:spPr>
            <a:xfrm>
              <a:off x="5244452" y="1116330"/>
              <a:ext cx="419734" cy="71120"/>
            </a:xfrm>
            <a:custGeom>
              <a:avLst/>
              <a:gdLst/>
              <a:ahLst/>
              <a:cxnLst/>
              <a:rect l="l" t="t" r="r" b="b"/>
              <a:pathLst>
                <a:path w="419735" h="71119">
                  <a:moveTo>
                    <a:pt x="19303" y="88"/>
                  </a:moveTo>
                  <a:lnTo>
                    <a:pt x="546" y="9220"/>
                  </a:lnTo>
                  <a:lnTo>
                    <a:pt x="0" y="10261"/>
                  </a:lnTo>
                  <a:lnTo>
                    <a:pt x="825" y="11087"/>
                  </a:lnTo>
                  <a:lnTo>
                    <a:pt x="397294" y="70789"/>
                  </a:lnTo>
                  <a:lnTo>
                    <a:pt x="397865" y="70700"/>
                  </a:lnTo>
                  <a:lnTo>
                    <a:pt x="402011" y="68783"/>
                  </a:lnTo>
                  <a:lnTo>
                    <a:pt x="397294" y="68783"/>
                  </a:lnTo>
                  <a:lnTo>
                    <a:pt x="4279" y="9601"/>
                  </a:lnTo>
                  <a:lnTo>
                    <a:pt x="19891" y="2001"/>
                  </a:lnTo>
                  <a:lnTo>
                    <a:pt x="19583" y="1955"/>
                  </a:lnTo>
                  <a:lnTo>
                    <a:pt x="19735" y="977"/>
                  </a:lnTo>
                  <a:lnTo>
                    <a:pt x="19303" y="88"/>
                  </a:lnTo>
                  <a:close/>
                </a:path>
                <a:path w="419735" h="71119">
                  <a:moveTo>
                    <a:pt x="19875" y="0"/>
                  </a:moveTo>
                  <a:lnTo>
                    <a:pt x="19303" y="88"/>
                  </a:lnTo>
                  <a:lnTo>
                    <a:pt x="20167" y="1866"/>
                  </a:lnTo>
                  <a:lnTo>
                    <a:pt x="19891" y="2001"/>
                  </a:lnTo>
                  <a:lnTo>
                    <a:pt x="414858" y="60655"/>
                  </a:lnTo>
                  <a:lnTo>
                    <a:pt x="397294" y="68783"/>
                  </a:lnTo>
                  <a:lnTo>
                    <a:pt x="402011" y="68783"/>
                  </a:lnTo>
                  <a:lnTo>
                    <a:pt x="418706" y="61061"/>
                  </a:lnTo>
                  <a:lnTo>
                    <a:pt x="419277" y="60020"/>
                  </a:lnTo>
                  <a:lnTo>
                    <a:pt x="418439" y="59181"/>
                  </a:lnTo>
                  <a:lnTo>
                    <a:pt x="19875" y="0"/>
                  </a:lnTo>
                  <a:close/>
                </a:path>
                <a:path w="419735" h="71119">
                  <a:moveTo>
                    <a:pt x="19735" y="977"/>
                  </a:moveTo>
                  <a:lnTo>
                    <a:pt x="19583" y="1955"/>
                  </a:lnTo>
                  <a:lnTo>
                    <a:pt x="19891" y="2001"/>
                  </a:lnTo>
                  <a:lnTo>
                    <a:pt x="20167" y="1866"/>
                  </a:lnTo>
                  <a:lnTo>
                    <a:pt x="19735" y="97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2"/>
            <p:cNvSpPr/>
            <p:nvPr/>
          </p:nvSpPr>
          <p:spPr>
            <a:xfrm>
              <a:off x="5244033" y="1126756"/>
              <a:ext cx="399415" cy="83185"/>
            </a:xfrm>
            <a:custGeom>
              <a:avLst/>
              <a:gdLst/>
              <a:ahLst/>
              <a:cxnLst/>
              <a:rect l="l" t="t" r="r" b="b"/>
              <a:pathLst>
                <a:path w="399414" h="83184">
                  <a:moveTo>
                    <a:pt x="0" y="0"/>
                  </a:moveTo>
                  <a:lnTo>
                    <a:pt x="0" y="25184"/>
                  </a:lnTo>
                  <a:lnTo>
                    <a:pt x="398602" y="82804"/>
                  </a:lnTo>
                  <a:lnTo>
                    <a:pt x="399199" y="5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43"/>
            <p:cNvSpPr/>
            <p:nvPr/>
          </p:nvSpPr>
          <p:spPr>
            <a:xfrm>
              <a:off x="5243042" y="1125778"/>
              <a:ext cx="401320" cy="85090"/>
            </a:xfrm>
            <a:custGeom>
              <a:avLst/>
              <a:gdLst/>
              <a:ahLst/>
              <a:cxnLst/>
              <a:rect l="l" t="t" r="r" b="b"/>
              <a:pathLst>
                <a:path w="401320" h="85090">
                  <a:moveTo>
                    <a:pt x="1130" y="0"/>
                  </a:moveTo>
                  <a:lnTo>
                    <a:pt x="342" y="228"/>
                  </a:lnTo>
                  <a:lnTo>
                    <a:pt x="0" y="977"/>
                  </a:lnTo>
                  <a:lnTo>
                    <a:pt x="0" y="26161"/>
                  </a:lnTo>
                  <a:lnTo>
                    <a:pt x="850" y="27139"/>
                  </a:lnTo>
                  <a:lnTo>
                    <a:pt x="399453" y="84759"/>
                  </a:lnTo>
                  <a:lnTo>
                    <a:pt x="400227" y="84543"/>
                  </a:lnTo>
                  <a:lnTo>
                    <a:pt x="400583" y="83807"/>
                  </a:lnTo>
                  <a:lnTo>
                    <a:pt x="400611" y="82638"/>
                  </a:lnTo>
                  <a:lnTo>
                    <a:pt x="398627" y="82638"/>
                  </a:lnTo>
                  <a:lnTo>
                    <a:pt x="1981" y="25311"/>
                  </a:lnTo>
                  <a:lnTo>
                    <a:pt x="1981" y="2120"/>
                  </a:lnTo>
                  <a:lnTo>
                    <a:pt x="850" y="1955"/>
                  </a:lnTo>
                  <a:lnTo>
                    <a:pt x="990" y="977"/>
                  </a:lnTo>
                  <a:lnTo>
                    <a:pt x="7835" y="977"/>
                  </a:lnTo>
                  <a:lnTo>
                    <a:pt x="1130" y="0"/>
                  </a:lnTo>
                  <a:close/>
                </a:path>
                <a:path w="401320" h="85090">
                  <a:moveTo>
                    <a:pt x="7835" y="977"/>
                  </a:moveTo>
                  <a:lnTo>
                    <a:pt x="1981" y="977"/>
                  </a:lnTo>
                  <a:lnTo>
                    <a:pt x="1981" y="2120"/>
                  </a:lnTo>
                  <a:lnTo>
                    <a:pt x="399173" y="60045"/>
                  </a:lnTo>
                  <a:lnTo>
                    <a:pt x="398627" y="82638"/>
                  </a:lnTo>
                  <a:lnTo>
                    <a:pt x="400611" y="82638"/>
                  </a:lnTo>
                  <a:lnTo>
                    <a:pt x="401180" y="59220"/>
                  </a:lnTo>
                  <a:lnTo>
                    <a:pt x="400329" y="58216"/>
                  </a:lnTo>
                  <a:lnTo>
                    <a:pt x="7835" y="977"/>
                  </a:lnTo>
                  <a:close/>
                </a:path>
                <a:path w="401320" h="85090">
                  <a:moveTo>
                    <a:pt x="1981" y="977"/>
                  </a:moveTo>
                  <a:lnTo>
                    <a:pt x="990" y="977"/>
                  </a:lnTo>
                  <a:lnTo>
                    <a:pt x="850" y="1955"/>
                  </a:lnTo>
                  <a:lnTo>
                    <a:pt x="1981" y="2120"/>
                  </a:lnTo>
                  <a:lnTo>
                    <a:pt x="1981" y="97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44"/>
            <p:cNvSpPr/>
            <p:nvPr/>
          </p:nvSpPr>
          <p:spPr>
            <a:xfrm>
              <a:off x="5263553" y="1676425"/>
              <a:ext cx="398780" cy="84455"/>
            </a:xfrm>
            <a:custGeom>
              <a:avLst/>
              <a:gdLst/>
              <a:ahLst/>
              <a:cxnLst/>
              <a:rect l="l" t="t" r="r" b="b"/>
              <a:pathLst>
                <a:path w="398779" h="84455">
                  <a:moveTo>
                    <a:pt x="0" y="0"/>
                  </a:moveTo>
                  <a:lnTo>
                    <a:pt x="0" y="25184"/>
                  </a:lnTo>
                  <a:lnTo>
                    <a:pt x="398551" y="84366"/>
                  </a:lnTo>
                  <a:lnTo>
                    <a:pt x="398551" y="5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5"/>
            <p:cNvSpPr/>
            <p:nvPr/>
          </p:nvSpPr>
          <p:spPr>
            <a:xfrm>
              <a:off x="5262562" y="1675447"/>
              <a:ext cx="400685" cy="86360"/>
            </a:xfrm>
            <a:custGeom>
              <a:avLst/>
              <a:gdLst/>
              <a:ahLst/>
              <a:cxnLst/>
              <a:rect l="l" t="t" r="r" b="b"/>
              <a:pathLst>
                <a:path w="400685" h="86360">
                  <a:moveTo>
                    <a:pt x="1130" y="0"/>
                  </a:moveTo>
                  <a:lnTo>
                    <a:pt x="342" y="228"/>
                  </a:lnTo>
                  <a:lnTo>
                    <a:pt x="0" y="977"/>
                  </a:lnTo>
                  <a:lnTo>
                    <a:pt x="0" y="26161"/>
                  </a:lnTo>
                  <a:lnTo>
                    <a:pt x="838" y="27139"/>
                  </a:lnTo>
                  <a:lnTo>
                    <a:pt x="399389" y="86321"/>
                  </a:lnTo>
                  <a:lnTo>
                    <a:pt x="400176" y="86093"/>
                  </a:lnTo>
                  <a:lnTo>
                    <a:pt x="400532" y="85343"/>
                  </a:lnTo>
                  <a:lnTo>
                    <a:pt x="400532" y="84188"/>
                  </a:lnTo>
                  <a:lnTo>
                    <a:pt x="398538" y="84188"/>
                  </a:lnTo>
                  <a:lnTo>
                    <a:pt x="1981" y="25311"/>
                  </a:lnTo>
                  <a:lnTo>
                    <a:pt x="1981" y="2125"/>
                  </a:lnTo>
                  <a:lnTo>
                    <a:pt x="838" y="1955"/>
                  </a:lnTo>
                  <a:lnTo>
                    <a:pt x="990" y="977"/>
                  </a:lnTo>
                  <a:lnTo>
                    <a:pt x="7715" y="977"/>
                  </a:lnTo>
                  <a:lnTo>
                    <a:pt x="1130" y="0"/>
                  </a:lnTo>
                  <a:close/>
                </a:path>
                <a:path w="400685" h="86360">
                  <a:moveTo>
                    <a:pt x="7715" y="977"/>
                  </a:moveTo>
                  <a:lnTo>
                    <a:pt x="1981" y="977"/>
                  </a:lnTo>
                  <a:lnTo>
                    <a:pt x="1981" y="2125"/>
                  </a:lnTo>
                  <a:lnTo>
                    <a:pt x="398538" y="61023"/>
                  </a:lnTo>
                  <a:lnTo>
                    <a:pt x="398538" y="84188"/>
                  </a:lnTo>
                  <a:lnTo>
                    <a:pt x="400532" y="84188"/>
                  </a:lnTo>
                  <a:lnTo>
                    <a:pt x="400532" y="60172"/>
                  </a:lnTo>
                  <a:lnTo>
                    <a:pt x="399681" y="59181"/>
                  </a:lnTo>
                  <a:lnTo>
                    <a:pt x="7715" y="977"/>
                  </a:lnTo>
                  <a:close/>
                </a:path>
                <a:path w="400685" h="86360">
                  <a:moveTo>
                    <a:pt x="1981" y="977"/>
                  </a:moveTo>
                  <a:lnTo>
                    <a:pt x="990" y="977"/>
                  </a:lnTo>
                  <a:lnTo>
                    <a:pt x="838" y="1955"/>
                  </a:lnTo>
                  <a:lnTo>
                    <a:pt x="1981" y="2125"/>
                  </a:lnTo>
                  <a:lnTo>
                    <a:pt x="1981" y="97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6"/>
            <p:cNvSpPr/>
            <p:nvPr/>
          </p:nvSpPr>
          <p:spPr>
            <a:xfrm>
              <a:off x="5243398" y="1685861"/>
              <a:ext cx="398780" cy="84455"/>
            </a:xfrm>
            <a:custGeom>
              <a:avLst/>
              <a:gdLst/>
              <a:ahLst/>
              <a:cxnLst/>
              <a:rect l="l" t="t" r="r" b="b"/>
              <a:pathLst>
                <a:path w="398779" h="84455">
                  <a:moveTo>
                    <a:pt x="0" y="0"/>
                  </a:moveTo>
                  <a:lnTo>
                    <a:pt x="0" y="25184"/>
                  </a:lnTo>
                  <a:lnTo>
                    <a:pt x="398551" y="84366"/>
                  </a:lnTo>
                  <a:lnTo>
                    <a:pt x="398551" y="59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7"/>
            <p:cNvSpPr/>
            <p:nvPr/>
          </p:nvSpPr>
          <p:spPr>
            <a:xfrm>
              <a:off x="5242407" y="1684883"/>
              <a:ext cx="400685" cy="86360"/>
            </a:xfrm>
            <a:custGeom>
              <a:avLst/>
              <a:gdLst/>
              <a:ahLst/>
              <a:cxnLst/>
              <a:rect l="l" t="t" r="r" b="b"/>
              <a:pathLst>
                <a:path w="400685" h="86360">
                  <a:moveTo>
                    <a:pt x="1130" y="0"/>
                  </a:moveTo>
                  <a:lnTo>
                    <a:pt x="342" y="228"/>
                  </a:lnTo>
                  <a:lnTo>
                    <a:pt x="0" y="977"/>
                  </a:lnTo>
                  <a:lnTo>
                    <a:pt x="0" y="26161"/>
                  </a:lnTo>
                  <a:lnTo>
                    <a:pt x="838" y="27139"/>
                  </a:lnTo>
                  <a:lnTo>
                    <a:pt x="399402" y="86321"/>
                  </a:lnTo>
                  <a:lnTo>
                    <a:pt x="400189" y="86093"/>
                  </a:lnTo>
                  <a:lnTo>
                    <a:pt x="400545" y="85343"/>
                  </a:lnTo>
                  <a:lnTo>
                    <a:pt x="400545" y="84200"/>
                  </a:lnTo>
                  <a:lnTo>
                    <a:pt x="398551" y="84200"/>
                  </a:lnTo>
                  <a:lnTo>
                    <a:pt x="1981" y="25311"/>
                  </a:lnTo>
                  <a:lnTo>
                    <a:pt x="1981" y="2125"/>
                  </a:lnTo>
                  <a:lnTo>
                    <a:pt x="838" y="1955"/>
                  </a:lnTo>
                  <a:lnTo>
                    <a:pt x="990" y="977"/>
                  </a:lnTo>
                  <a:lnTo>
                    <a:pt x="7716" y="977"/>
                  </a:lnTo>
                  <a:lnTo>
                    <a:pt x="1130" y="0"/>
                  </a:lnTo>
                  <a:close/>
                </a:path>
                <a:path w="400685" h="86360">
                  <a:moveTo>
                    <a:pt x="7716" y="977"/>
                  </a:moveTo>
                  <a:lnTo>
                    <a:pt x="1981" y="977"/>
                  </a:lnTo>
                  <a:lnTo>
                    <a:pt x="1981" y="2125"/>
                  </a:lnTo>
                  <a:lnTo>
                    <a:pt x="398551" y="61010"/>
                  </a:lnTo>
                  <a:lnTo>
                    <a:pt x="398551" y="84200"/>
                  </a:lnTo>
                  <a:lnTo>
                    <a:pt x="400545" y="84200"/>
                  </a:lnTo>
                  <a:lnTo>
                    <a:pt x="400545" y="60159"/>
                  </a:lnTo>
                  <a:lnTo>
                    <a:pt x="399694" y="59181"/>
                  </a:lnTo>
                  <a:lnTo>
                    <a:pt x="7716" y="977"/>
                  </a:lnTo>
                  <a:close/>
                </a:path>
                <a:path w="400685" h="86360">
                  <a:moveTo>
                    <a:pt x="1981" y="977"/>
                  </a:moveTo>
                  <a:lnTo>
                    <a:pt x="990" y="977"/>
                  </a:lnTo>
                  <a:lnTo>
                    <a:pt x="838" y="1955"/>
                  </a:lnTo>
                  <a:lnTo>
                    <a:pt x="1981" y="2125"/>
                  </a:lnTo>
                  <a:lnTo>
                    <a:pt x="1981" y="97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48"/>
            <p:cNvSpPr/>
            <p:nvPr/>
          </p:nvSpPr>
          <p:spPr>
            <a:xfrm>
              <a:off x="5641937" y="1176490"/>
              <a:ext cx="22225" cy="594360"/>
            </a:xfrm>
            <a:custGeom>
              <a:avLst/>
              <a:gdLst/>
              <a:ahLst/>
              <a:cxnLst/>
              <a:rect l="l" t="t" r="r" b="b"/>
              <a:pathLst>
                <a:path w="22225" h="594360">
                  <a:moveTo>
                    <a:pt x="21640" y="0"/>
                  </a:moveTo>
                  <a:lnTo>
                    <a:pt x="863" y="8496"/>
                  </a:lnTo>
                  <a:lnTo>
                    <a:pt x="0" y="593915"/>
                  </a:lnTo>
                  <a:lnTo>
                    <a:pt x="20129" y="583984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49"/>
            <p:cNvSpPr/>
            <p:nvPr/>
          </p:nvSpPr>
          <p:spPr>
            <a:xfrm>
              <a:off x="5640946" y="1175575"/>
              <a:ext cx="24130" cy="596265"/>
            </a:xfrm>
            <a:custGeom>
              <a:avLst/>
              <a:gdLst/>
              <a:ahLst/>
              <a:cxnLst/>
              <a:rect l="l" t="t" r="r" b="b"/>
              <a:pathLst>
                <a:path w="24129" h="596264">
                  <a:moveTo>
                    <a:pt x="22263" y="0"/>
                  </a:moveTo>
                  <a:lnTo>
                    <a:pt x="1473" y="8496"/>
                  </a:lnTo>
                  <a:lnTo>
                    <a:pt x="863" y="9410"/>
                  </a:lnTo>
                  <a:lnTo>
                    <a:pt x="0" y="594829"/>
                  </a:lnTo>
                  <a:lnTo>
                    <a:pt x="469" y="595668"/>
                  </a:lnTo>
                  <a:lnTo>
                    <a:pt x="1435" y="595718"/>
                  </a:lnTo>
                  <a:lnTo>
                    <a:pt x="6470" y="593229"/>
                  </a:lnTo>
                  <a:lnTo>
                    <a:pt x="1981" y="593229"/>
                  </a:lnTo>
                  <a:lnTo>
                    <a:pt x="2843" y="10325"/>
                  </a:lnTo>
                  <a:lnTo>
                    <a:pt x="2222" y="10325"/>
                  </a:lnTo>
                  <a:lnTo>
                    <a:pt x="1854" y="9410"/>
                  </a:lnTo>
                  <a:lnTo>
                    <a:pt x="4463" y="9410"/>
                  </a:lnTo>
                  <a:lnTo>
                    <a:pt x="21640" y="2400"/>
                  </a:lnTo>
                  <a:lnTo>
                    <a:pt x="23618" y="2400"/>
                  </a:lnTo>
                  <a:lnTo>
                    <a:pt x="23622" y="914"/>
                  </a:lnTo>
                  <a:lnTo>
                    <a:pt x="23190" y="88"/>
                  </a:lnTo>
                  <a:lnTo>
                    <a:pt x="22263" y="0"/>
                  </a:lnTo>
                  <a:close/>
                </a:path>
                <a:path w="24129" h="596264">
                  <a:moveTo>
                    <a:pt x="23618" y="2400"/>
                  </a:moveTo>
                  <a:lnTo>
                    <a:pt x="21640" y="2400"/>
                  </a:lnTo>
                  <a:lnTo>
                    <a:pt x="20129" y="584276"/>
                  </a:lnTo>
                  <a:lnTo>
                    <a:pt x="1981" y="593229"/>
                  </a:lnTo>
                  <a:lnTo>
                    <a:pt x="6470" y="593229"/>
                  </a:lnTo>
                  <a:lnTo>
                    <a:pt x="21551" y="585774"/>
                  </a:lnTo>
                  <a:lnTo>
                    <a:pt x="22110" y="584898"/>
                  </a:lnTo>
                  <a:lnTo>
                    <a:pt x="23618" y="2400"/>
                  </a:lnTo>
                  <a:close/>
                </a:path>
                <a:path w="24129" h="596264">
                  <a:moveTo>
                    <a:pt x="2844" y="9410"/>
                  </a:moveTo>
                  <a:lnTo>
                    <a:pt x="1854" y="9410"/>
                  </a:lnTo>
                  <a:lnTo>
                    <a:pt x="2222" y="10325"/>
                  </a:lnTo>
                  <a:lnTo>
                    <a:pt x="2843" y="10071"/>
                  </a:lnTo>
                  <a:lnTo>
                    <a:pt x="2844" y="9410"/>
                  </a:lnTo>
                  <a:close/>
                </a:path>
                <a:path w="24129" h="596264">
                  <a:moveTo>
                    <a:pt x="2843" y="10071"/>
                  </a:moveTo>
                  <a:lnTo>
                    <a:pt x="2222" y="10325"/>
                  </a:lnTo>
                  <a:lnTo>
                    <a:pt x="2843" y="10325"/>
                  </a:lnTo>
                  <a:lnTo>
                    <a:pt x="2843" y="10071"/>
                  </a:lnTo>
                  <a:close/>
                </a:path>
                <a:path w="24129" h="596264">
                  <a:moveTo>
                    <a:pt x="4463" y="9410"/>
                  </a:moveTo>
                  <a:lnTo>
                    <a:pt x="2844" y="9410"/>
                  </a:lnTo>
                  <a:lnTo>
                    <a:pt x="2843" y="10071"/>
                  </a:lnTo>
                  <a:lnTo>
                    <a:pt x="4463" y="941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50"/>
            <p:cNvSpPr/>
            <p:nvPr/>
          </p:nvSpPr>
          <p:spPr>
            <a:xfrm>
              <a:off x="5642419" y="1424635"/>
              <a:ext cx="90805" cy="325120"/>
            </a:xfrm>
            <a:custGeom>
              <a:avLst/>
              <a:gdLst/>
              <a:ahLst/>
              <a:cxnLst/>
              <a:rect l="l" t="t" r="r" b="b"/>
              <a:pathLst>
                <a:path w="90804" h="325119">
                  <a:moveTo>
                    <a:pt x="0" y="0"/>
                  </a:moveTo>
                  <a:lnTo>
                    <a:pt x="74320" y="315722"/>
                  </a:lnTo>
                  <a:lnTo>
                    <a:pt x="90398" y="324624"/>
                  </a:lnTo>
                  <a:lnTo>
                    <a:pt x="16141" y="8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51"/>
            <p:cNvSpPr/>
            <p:nvPr/>
          </p:nvSpPr>
          <p:spPr>
            <a:xfrm>
              <a:off x="5641454" y="1423759"/>
              <a:ext cx="92710" cy="326390"/>
            </a:xfrm>
            <a:custGeom>
              <a:avLst/>
              <a:gdLst/>
              <a:ahLst/>
              <a:cxnLst/>
              <a:rect l="l" t="t" r="r" b="b"/>
              <a:pathLst>
                <a:path w="92710" h="326389">
                  <a:moveTo>
                    <a:pt x="965" y="876"/>
                  </a:moveTo>
                  <a:lnTo>
                    <a:pt x="0" y="1104"/>
                  </a:lnTo>
                  <a:lnTo>
                    <a:pt x="74320" y="316826"/>
                  </a:lnTo>
                  <a:lnTo>
                    <a:pt x="74803" y="317461"/>
                  </a:lnTo>
                  <a:lnTo>
                    <a:pt x="90881" y="326364"/>
                  </a:lnTo>
                  <a:lnTo>
                    <a:pt x="91960" y="326288"/>
                  </a:lnTo>
                  <a:lnTo>
                    <a:pt x="92329" y="325272"/>
                  </a:lnTo>
                  <a:lnTo>
                    <a:pt x="91923" y="323545"/>
                  </a:lnTo>
                  <a:lnTo>
                    <a:pt x="89877" y="323545"/>
                  </a:lnTo>
                  <a:lnTo>
                    <a:pt x="76149" y="315937"/>
                  </a:lnTo>
                  <a:lnTo>
                    <a:pt x="2427" y="2760"/>
                  </a:lnTo>
                  <a:lnTo>
                    <a:pt x="508" y="1752"/>
                  </a:lnTo>
                  <a:lnTo>
                    <a:pt x="965" y="876"/>
                  </a:lnTo>
                  <a:close/>
                </a:path>
                <a:path w="92710" h="326389">
                  <a:moveTo>
                    <a:pt x="2657" y="647"/>
                  </a:moveTo>
                  <a:lnTo>
                    <a:pt x="1930" y="647"/>
                  </a:lnTo>
                  <a:lnTo>
                    <a:pt x="2427" y="2760"/>
                  </a:lnTo>
                  <a:lnTo>
                    <a:pt x="16256" y="10020"/>
                  </a:lnTo>
                  <a:lnTo>
                    <a:pt x="89877" y="323545"/>
                  </a:lnTo>
                  <a:lnTo>
                    <a:pt x="91923" y="323545"/>
                  </a:lnTo>
                  <a:lnTo>
                    <a:pt x="18072" y="9118"/>
                  </a:lnTo>
                  <a:lnTo>
                    <a:pt x="17576" y="8470"/>
                  </a:lnTo>
                  <a:lnTo>
                    <a:pt x="2657" y="647"/>
                  </a:lnTo>
                  <a:close/>
                </a:path>
                <a:path w="92710" h="326389">
                  <a:moveTo>
                    <a:pt x="1930" y="647"/>
                  </a:moveTo>
                  <a:lnTo>
                    <a:pt x="965" y="876"/>
                  </a:lnTo>
                  <a:lnTo>
                    <a:pt x="508" y="1752"/>
                  </a:lnTo>
                  <a:lnTo>
                    <a:pt x="2427" y="2760"/>
                  </a:lnTo>
                  <a:lnTo>
                    <a:pt x="1930" y="647"/>
                  </a:lnTo>
                  <a:close/>
                </a:path>
                <a:path w="92710" h="326389">
                  <a:moveTo>
                    <a:pt x="1422" y="0"/>
                  </a:moveTo>
                  <a:lnTo>
                    <a:pt x="355" y="88"/>
                  </a:lnTo>
                  <a:lnTo>
                    <a:pt x="0" y="1104"/>
                  </a:lnTo>
                  <a:lnTo>
                    <a:pt x="1930" y="647"/>
                  </a:lnTo>
                  <a:lnTo>
                    <a:pt x="2657" y="64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52"/>
            <p:cNvSpPr/>
            <p:nvPr/>
          </p:nvSpPr>
          <p:spPr>
            <a:xfrm>
              <a:off x="5658586" y="1425689"/>
              <a:ext cx="95885" cy="323215"/>
            </a:xfrm>
            <a:custGeom>
              <a:avLst/>
              <a:gdLst/>
              <a:ahLst/>
              <a:cxnLst/>
              <a:rect l="l" t="t" r="r" b="b"/>
              <a:pathLst>
                <a:path w="95885" h="323214">
                  <a:moveTo>
                    <a:pt x="21450" y="0"/>
                  </a:moveTo>
                  <a:lnTo>
                    <a:pt x="0" y="7404"/>
                  </a:lnTo>
                  <a:lnTo>
                    <a:pt x="74320" y="323126"/>
                  </a:lnTo>
                  <a:lnTo>
                    <a:pt x="95770" y="315734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53"/>
            <p:cNvSpPr/>
            <p:nvPr/>
          </p:nvSpPr>
          <p:spPr>
            <a:xfrm>
              <a:off x="5657621" y="1424749"/>
              <a:ext cx="97790" cy="325120"/>
            </a:xfrm>
            <a:custGeom>
              <a:avLst/>
              <a:gdLst/>
              <a:ahLst/>
              <a:cxnLst/>
              <a:rect l="l" t="t" r="r" b="b"/>
              <a:pathLst>
                <a:path w="97789" h="325119">
                  <a:moveTo>
                    <a:pt x="965" y="8343"/>
                  </a:moveTo>
                  <a:lnTo>
                    <a:pt x="0" y="8572"/>
                  </a:lnTo>
                  <a:lnTo>
                    <a:pt x="74320" y="324294"/>
                  </a:lnTo>
                  <a:lnTo>
                    <a:pt x="74803" y="324929"/>
                  </a:lnTo>
                  <a:lnTo>
                    <a:pt x="75615" y="325005"/>
                  </a:lnTo>
                  <a:lnTo>
                    <a:pt x="82102" y="322770"/>
                  </a:lnTo>
                  <a:lnTo>
                    <a:pt x="75996" y="322770"/>
                  </a:lnTo>
                  <a:lnTo>
                    <a:pt x="2205" y="9283"/>
                  </a:lnTo>
                  <a:lnTo>
                    <a:pt x="1282" y="9283"/>
                  </a:lnTo>
                  <a:lnTo>
                    <a:pt x="965" y="8343"/>
                  </a:lnTo>
                  <a:close/>
                </a:path>
                <a:path w="97789" h="325119">
                  <a:moveTo>
                    <a:pt x="23739" y="2235"/>
                  </a:moveTo>
                  <a:lnTo>
                    <a:pt x="21704" y="2235"/>
                  </a:lnTo>
                  <a:lnTo>
                    <a:pt x="95567" y="316026"/>
                  </a:lnTo>
                  <a:lnTo>
                    <a:pt x="75996" y="322770"/>
                  </a:lnTo>
                  <a:lnTo>
                    <a:pt x="82102" y="322770"/>
                  </a:lnTo>
                  <a:lnTo>
                    <a:pt x="97066" y="317614"/>
                  </a:lnTo>
                  <a:lnTo>
                    <a:pt x="97701" y="316445"/>
                  </a:lnTo>
                  <a:lnTo>
                    <a:pt x="23739" y="2235"/>
                  </a:lnTo>
                  <a:close/>
                </a:path>
                <a:path w="97789" h="325119">
                  <a:moveTo>
                    <a:pt x="1930" y="8115"/>
                  </a:moveTo>
                  <a:lnTo>
                    <a:pt x="965" y="8343"/>
                  </a:lnTo>
                  <a:lnTo>
                    <a:pt x="1282" y="9283"/>
                  </a:lnTo>
                  <a:lnTo>
                    <a:pt x="2136" y="8989"/>
                  </a:lnTo>
                  <a:lnTo>
                    <a:pt x="1930" y="8115"/>
                  </a:lnTo>
                  <a:close/>
                </a:path>
                <a:path w="97789" h="325119">
                  <a:moveTo>
                    <a:pt x="2136" y="8989"/>
                  </a:moveTo>
                  <a:lnTo>
                    <a:pt x="1282" y="9283"/>
                  </a:lnTo>
                  <a:lnTo>
                    <a:pt x="2205" y="9283"/>
                  </a:lnTo>
                  <a:lnTo>
                    <a:pt x="2136" y="8989"/>
                  </a:lnTo>
                  <a:close/>
                </a:path>
                <a:path w="97789" h="325119">
                  <a:moveTo>
                    <a:pt x="4667" y="8115"/>
                  </a:moveTo>
                  <a:lnTo>
                    <a:pt x="1930" y="8115"/>
                  </a:lnTo>
                  <a:lnTo>
                    <a:pt x="2136" y="8989"/>
                  </a:lnTo>
                  <a:lnTo>
                    <a:pt x="4667" y="8115"/>
                  </a:lnTo>
                  <a:close/>
                </a:path>
                <a:path w="97789" h="325119">
                  <a:moveTo>
                    <a:pt x="22098" y="0"/>
                  </a:moveTo>
                  <a:lnTo>
                    <a:pt x="635" y="7404"/>
                  </a:lnTo>
                  <a:lnTo>
                    <a:pt x="0" y="8572"/>
                  </a:lnTo>
                  <a:lnTo>
                    <a:pt x="1930" y="8115"/>
                  </a:lnTo>
                  <a:lnTo>
                    <a:pt x="4667" y="8115"/>
                  </a:lnTo>
                  <a:lnTo>
                    <a:pt x="21704" y="2235"/>
                  </a:lnTo>
                  <a:lnTo>
                    <a:pt x="23739" y="2235"/>
                  </a:lnTo>
                  <a:lnTo>
                    <a:pt x="23380" y="711"/>
                  </a:lnTo>
                  <a:lnTo>
                    <a:pt x="22898" y="76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54"/>
            <p:cNvSpPr/>
            <p:nvPr/>
          </p:nvSpPr>
          <p:spPr>
            <a:xfrm>
              <a:off x="5643155" y="1420495"/>
              <a:ext cx="37465" cy="13335"/>
            </a:xfrm>
            <a:custGeom>
              <a:avLst/>
              <a:gdLst/>
              <a:ahLst/>
              <a:cxnLst/>
              <a:rect l="l" t="t" r="r" b="b"/>
              <a:pathLst>
                <a:path w="37464" h="13334">
                  <a:moveTo>
                    <a:pt x="19926" y="0"/>
                  </a:moveTo>
                  <a:lnTo>
                    <a:pt x="0" y="4368"/>
                  </a:lnTo>
                  <a:lnTo>
                    <a:pt x="15341" y="12801"/>
                  </a:lnTo>
                  <a:lnTo>
                    <a:pt x="37172" y="5600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FF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55"/>
            <p:cNvSpPr/>
            <p:nvPr/>
          </p:nvSpPr>
          <p:spPr>
            <a:xfrm>
              <a:off x="5642178" y="1419517"/>
              <a:ext cx="39370" cy="15240"/>
            </a:xfrm>
            <a:custGeom>
              <a:avLst/>
              <a:gdLst/>
              <a:ahLst/>
              <a:cxnLst/>
              <a:rect l="l" t="t" r="r" b="b"/>
              <a:pathLst>
                <a:path w="39370" h="15240">
                  <a:moveTo>
                    <a:pt x="977" y="5346"/>
                  </a:moveTo>
                  <a:lnTo>
                    <a:pt x="495" y="6210"/>
                  </a:lnTo>
                  <a:lnTo>
                    <a:pt x="15836" y="14655"/>
                  </a:lnTo>
                  <a:lnTo>
                    <a:pt x="16624" y="14732"/>
                  </a:lnTo>
                  <a:lnTo>
                    <a:pt x="22735" y="12712"/>
                  </a:lnTo>
                  <a:lnTo>
                    <a:pt x="16421" y="12712"/>
                  </a:lnTo>
                  <a:lnTo>
                    <a:pt x="4803" y="6311"/>
                  </a:lnTo>
                  <a:lnTo>
                    <a:pt x="1193" y="6311"/>
                  </a:lnTo>
                  <a:lnTo>
                    <a:pt x="977" y="5346"/>
                  </a:lnTo>
                  <a:close/>
                </a:path>
                <a:path w="39370" h="15240">
                  <a:moveTo>
                    <a:pt x="27257" y="1993"/>
                  </a:moveTo>
                  <a:lnTo>
                    <a:pt x="20853" y="1993"/>
                  </a:lnTo>
                  <a:lnTo>
                    <a:pt x="34963" y="6591"/>
                  </a:lnTo>
                  <a:lnTo>
                    <a:pt x="16421" y="12712"/>
                  </a:lnTo>
                  <a:lnTo>
                    <a:pt x="22735" y="12712"/>
                  </a:lnTo>
                  <a:lnTo>
                    <a:pt x="38455" y="7518"/>
                  </a:lnTo>
                  <a:lnTo>
                    <a:pt x="39141" y="6578"/>
                  </a:lnTo>
                  <a:lnTo>
                    <a:pt x="38455" y="5638"/>
                  </a:lnTo>
                  <a:lnTo>
                    <a:pt x="27257" y="1993"/>
                  </a:lnTo>
                  <a:close/>
                </a:path>
                <a:path w="39370" h="15240">
                  <a:moveTo>
                    <a:pt x="1460" y="4470"/>
                  </a:moveTo>
                  <a:lnTo>
                    <a:pt x="1054" y="5207"/>
                  </a:lnTo>
                  <a:lnTo>
                    <a:pt x="1067" y="5745"/>
                  </a:lnTo>
                  <a:lnTo>
                    <a:pt x="1193" y="6311"/>
                  </a:lnTo>
                  <a:lnTo>
                    <a:pt x="3774" y="5745"/>
                  </a:lnTo>
                  <a:lnTo>
                    <a:pt x="1460" y="4470"/>
                  </a:lnTo>
                  <a:close/>
                </a:path>
                <a:path w="39370" h="15240">
                  <a:moveTo>
                    <a:pt x="3774" y="5745"/>
                  </a:moveTo>
                  <a:lnTo>
                    <a:pt x="1193" y="6311"/>
                  </a:lnTo>
                  <a:lnTo>
                    <a:pt x="4803" y="6311"/>
                  </a:lnTo>
                  <a:lnTo>
                    <a:pt x="3774" y="5745"/>
                  </a:lnTo>
                  <a:close/>
                </a:path>
                <a:path w="39370" h="15240">
                  <a:moveTo>
                    <a:pt x="20688" y="0"/>
                  </a:moveTo>
                  <a:lnTo>
                    <a:pt x="761" y="4381"/>
                  </a:lnTo>
                  <a:lnTo>
                    <a:pt x="0" y="5207"/>
                  </a:lnTo>
                  <a:lnTo>
                    <a:pt x="495" y="6210"/>
                  </a:lnTo>
                  <a:lnTo>
                    <a:pt x="1460" y="4470"/>
                  </a:lnTo>
                  <a:lnTo>
                    <a:pt x="9578" y="4470"/>
                  </a:lnTo>
                  <a:lnTo>
                    <a:pt x="20853" y="1993"/>
                  </a:lnTo>
                  <a:lnTo>
                    <a:pt x="27257" y="1993"/>
                  </a:lnTo>
                  <a:lnTo>
                    <a:pt x="21208" y="25"/>
                  </a:lnTo>
                  <a:lnTo>
                    <a:pt x="20688" y="0"/>
                  </a:lnTo>
                  <a:close/>
                </a:path>
                <a:path w="39370" h="15240">
                  <a:moveTo>
                    <a:pt x="9578" y="4470"/>
                  </a:moveTo>
                  <a:lnTo>
                    <a:pt x="1460" y="4470"/>
                  </a:lnTo>
                  <a:lnTo>
                    <a:pt x="3774" y="5745"/>
                  </a:lnTo>
                  <a:lnTo>
                    <a:pt x="9578" y="447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56"/>
            <p:cNvSpPr/>
            <p:nvPr/>
          </p:nvSpPr>
          <p:spPr>
            <a:xfrm>
              <a:off x="5259387" y="1117345"/>
              <a:ext cx="395605" cy="650240"/>
            </a:xfrm>
            <a:custGeom>
              <a:avLst/>
              <a:gdLst/>
              <a:ahLst/>
              <a:cxnLst/>
              <a:rect l="l" t="t" r="r" b="b"/>
              <a:pathLst>
                <a:path w="395604" h="650239">
                  <a:moveTo>
                    <a:pt x="33769" y="4203"/>
                  </a:moveTo>
                  <a:lnTo>
                    <a:pt x="32245" y="774"/>
                  </a:lnTo>
                  <a:lnTo>
                    <a:pt x="30226" y="0"/>
                  </a:lnTo>
                  <a:lnTo>
                    <a:pt x="5651" y="11023"/>
                  </a:lnTo>
                  <a:lnTo>
                    <a:pt x="4864" y="12217"/>
                  </a:lnTo>
                  <a:lnTo>
                    <a:pt x="0" y="596722"/>
                  </a:lnTo>
                  <a:lnTo>
                    <a:pt x="1511" y="598246"/>
                  </a:lnTo>
                  <a:lnTo>
                    <a:pt x="5270" y="598284"/>
                  </a:lnTo>
                  <a:lnTo>
                    <a:pt x="6807" y="596773"/>
                  </a:lnTo>
                  <a:lnTo>
                    <a:pt x="11645" y="15786"/>
                  </a:lnTo>
                  <a:lnTo>
                    <a:pt x="33007" y="6210"/>
                  </a:lnTo>
                  <a:lnTo>
                    <a:pt x="33769" y="4203"/>
                  </a:lnTo>
                  <a:close/>
                </a:path>
                <a:path w="395604" h="650239">
                  <a:moveTo>
                    <a:pt x="53174" y="9055"/>
                  </a:moveTo>
                  <a:lnTo>
                    <a:pt x="51638" y="5626"/>
                  </a:lnTo>
                  <a:lnTo>
                    <a:pt x="49631" y="4864"/>
                  </a:lnTo>
                  <a:lnTo>
                    <a:pt x="25057" y="15875"/>
                  </a:lnTo>
                  <a:lnTo>
                    <a:pt x="24269" y="17068"/>
                  </a:lnTo>
                  <a:lnTo>
                    <a:pt x="19405" y="601573"/>
                  </a:lnTo>
                  <a:lnTo>
                    <a:pt x="20916" y="603110"/>
                  </a:lnTo>
                  <a:lnTo>
                    <a:pt x="24676" y="603135"/>
                  </a:lnTo>
                  <a:lnTo>
                    <a:pt x="26212" y="601624"/>
                  </a:lnTo>
                  <a:lnTo>
                    <a:pt x="31051" y="20637"/>
                  </a:lnTo>
                  <a:lnTo>
                    <a:pt x="52412" y="11061"/>
                  </a:lnTo>
                  <a:lnTo>
                    <a:pt x="53174" y="9055"/>
                  </a:lnTo>
                  <a:close/>
                </a:path>
                <a:path w="395604" h="650239">
                  <a:moveTo>
                    <a:pt x="72199" y="10922"/>
                  </a:moveTo>
                  <a:lnTo>
                    <a:pt x="70675" y="7493"/>
                  </a:lnTo>
                  <a:lnTo>
                    <a:pt x="68656" y="6731"/>
                  </a:lnTo>
                  <a:lnTo>
                    <a:pt x="44081" y="17741"/>
                  </a:lnTo>
                  <a:lnTo>
                    <a:pt x="43294" y="18935"/>
                  </a:lnTo>
                  <a:lnTo>
                    <a:pt x="38430" y="603440"/>
                  </a:lnTo>
                  <a:lnTo>
                    <a:pt x="39941" y="604977"/>
                  </a:lnTo>
                  <a:lnTo>
                    <a:pt x="43700" y="605002"/>
                  </a:lnTo>
                  <a:lnTo>
                    <a:pt x="45237" y="603491"/>
                  </a:lnTo>
                  <a:lnTo>
                    <a:pt x="50076" y="22504"/>
                  </a:lnTo>
                  <a:lnTo>
                    <a:pt x="71437" y="12928"/>
                  </a:lnTo>
                  <a:lnTo>
                    <a:pt x="72199" y="10922"/>
                  </a:lnTo>
                  <a:close/>
                </a:path>
                <a:path w="395604" h="650239">
                  <a:moveTo>
                    <a:pt x="97942" y="13538"/>
                  </a:moveTo>
                  <a:lnTo>
                    <a:pt x="96418" y="10109"/>
                  </a:lnTo>
                  <a:lnTo>
                    <a:pt x="94399" y="9347"/>
                  </a:lnTo>
                  <a:lnTo>
                    <a:pt x="69824" y="20358"/>
                  </a:lnTo>
                  <a:lnTo>
                    <a:pt x="69037" y="21551"/>
                  </a:lnTo>
                  <a:lnTo>
                    <a:pt x="64173" y="606056"/>
                  </a:lnTo>
                  <a:lnTo>
                    <a:pt x="65684" y="607593"/>
                  </a:lnTo>
                  <a:lnTo>
                    <a:pt x="69443" y="607618"/>
                  </a:lnTo>
                  <a:lnTo>
                    <a:pt x="70980" y="606107"/>
                  </a:lnTo>
                  <a:lnTo>
                    <a:pt x="75819" y="25120"/>
                  </a:lnTo>
                  <a:lnTo>
                    <a:pt x="97180" y="15544"/>
                  </a:lnTo>
                  <a:lnTo>
                    <a:pt x="97942" y="13538"/>
                  </a:lnTo>
                  <a:close/>
                </a:path>
                <a:path w="395604" h="650239">
                  <a:moveTo>
                    <a:pt x="125183" y="16891"/>
                  </a:moveTo>
                  <a:lnTo>
                    <a:pt x="123659" y="13462"/>
                  </a:lnTo>
                  <a:lnTo>
                    <a:pt x="121640" y="12700"/>
                  </a:lnTo>
                  <a:lnTo>
                    <a:pt x="97066" y="23710"/>
                  </a:lnTo>
                  <a:lnTo>
                    <a:pt x="96278" y="24904"/>
                  </a:lnTo>
                  <a:lnTo>
                    <a:pt x="91401" y="609409"/>
                  </a:lnTo>
                  <a:lnTo>
                    <a:pt x="92913" y="610946"/>
                  </a:lnTo>
                  <a:lnTo>
                    <a:pt x="96672" y="610971"/>
                  </a:lnTo>
                  <a:lnTo>
                    <a:pt x="98209" y="609460"/>
                  </a:lnTo>
                  <a:lnTo>
                    <a:pt x="103060" y="28473"/>
                  </a:lnTo>
                  <a:lnTo>
                    <a:pt x="124421" y="18897"/>
                  </a:lnTo>
                  <a:lnTo>
                    <a:pt x="125183" y="16891"/>
                  </a:lnTo>
                  <a:close/>
                </a:path>
                <a:path w="395604" h="650239">
                  <a:moveTo>
                    <a:pt x="147193" y="20993"/>
                  </a:moveTo>
                  <a:lnTo>
                    <a:pt x="145669" y="17564"/>
                  </a:lnTo>
                  <a:lnTo>
                    <a:pt x="143649" y="16802"/>
                  </a:lnTo>
                  <a:lnTo>
                    <a:pt x="119075" y="27813"/>
                  </a:lnTo>
                  <a:lnTo>
                    <a:pt x="118287" y="29006"/>
                  </a:lnTo>
                  <a:lnTo>
                    <a:pt x="113423" y="613524"/>
                  </a:lnTo>
                  <a:lnTo>
                    <a:pt x="114935" y="615048"/>
                  </a:lnTo>
                  <a:lnTo>
                    <a:pt x="118694" y="615086"/>
                  </a:lnTo>
                  <a:lnTo>
                    <a:pt x="120230" y="613575"/>
                  </a:lnTo>
                  <a:lnTo>
                    <a:pt x="125069" y="32575"/>
                  </a:lnTo>
                  <a:lnTo>
                    <a:pt x="146431" y="22999"/>
                  </a:lnTo>
                  <a:lnTo>
                    <a:pt x="147193" y="20993"/>
                  </a:lnTo>
                  <a:close/>
                </a:path>
                <a:path w="395604" h="650239">
                  <a:moveTo>
                    <a:pt x="166966" y="22860"/>
                  </a:moveTo>
                  <a:lnTo>
                    <a:pt x="165442" y="19431"/>
                  </a:lnTo>
                  <a:lnTo>
                    <a:pt x="163423" y="18669"/>
                  </a:lnTo>
                  <a:lnTo>
                    <a:pt x="138849" y="29679"/>
                  </a:lnTo>
                  <a:lnTo>
                    <a:pt x="138061" y="30873"/>
                  </a:lnTo>
                  <a:lnTo>
                    <a:pt x="133184" y="615378"/>
                  </a:lnTo>
                  <a:lnTo>
                    <a:pt x="134696" y="616902"/>
                  </a:lnTo>
                  <a:lnTo>
                    <a:pt x="138455" y="616940"/>
                  </a:lnTo>
                  <a:lnTo>
                    <a:pt x="139992" y="615429"/>
                  </a:lnTo>
                  <a:lnTo>
                    <a:pt x="144843" y="34442"/>
                  </a:lnTo>
                  <a:lnTo>
                    <a:pt x="166204" y="24866"/>
                  </a:lnTo>
                  <a:lnTo>
                    <a:pt x="166966" y="22860"/>
                  </a:lnTo>
                  <a:close/>
                </a:path>
                <a:path w="395604" h="650239">
                  <a:moveTo>
                    <a:pt x="186385" y="26212"/>
                  </a:moveTo>
                  <a:lnTo>
                    <a:pt x="184835" y="22783"/>
                  </a:lnTo>
                  <a:lnTo>
                    <a:pt x="182829" y="22009"/>
                  </a:lnTo>
                  <a:lnTo>
                    <a:pt x="158254" y="33045"/>
                  </a:lnTo>
                  <a:lnTo>
                    <a:pt x="157467" y="34239"/>
                  </a:lnTo>
                  <a:lnTo>
                    <a:pt x="152603" y="618731"/>
                  </a:lnTo>
                  <a:lnTo>
                    <a:pt x="154114" y="620268"/>
                  </a:lnTo>
                  <a:lnTo>
                    <a:pt x="157873" y="620306"/>
                  </a:lnTo>
                  <a:lnTo>
                    <a:pt x="159410" y="618794"/>
                  </a:lnTo>
                  <a:lnTo>
                    <a:pt x="164249" y="37807"/>
                  </a:lnTo>
                  <a:lnTo>
                    <a:pt x="185610" y="28219"/>
                  </a:lnTo>
                  <a:lnTo>
                    <a:pt x="186385" y="26212"/>
                  </a:lnTo>
                  <a:close/>
                </a:path>
                <a:path w="395604" h="650239">
                  <a:moveTo>
                    <a:pt x="204673" y="28079"/>
                  </a:moveTo>
                  <a:lnTo>
                    <a:pt x="203123" y="24650"/>
                  </a:lnTo>
                  <a:lnTo>
                    <a:pt x="201117" y="23888"/>
                  </a:lnTo>
                  <a:lnTo>
                    <a:pt x="176542" y="34912"/>
                  </a:lnTo>
                  <a:lnTo>
                    <a:pt x="175755" y="36106"/>
                  </a:lnTo>
                  <a:lnTo>
                    <a:pt x="170878" y="620598"/>
                  </a:lnTo>
                  <a:lnTo>
                    <a:pt x="172389" y="622134"/>
                  </a:lnTo>
                  <a:lnTo>
                    <a:pt x="176149" y="622173"/>
                  </a:lnTo>
                  <a:lnTo>
                    <a:pt x="177685" y="620661"/>
                  </a:lnTo>
                  <a:lnTo>
                    <a:pt x="182537" y="39674"/>
                  </a:lnTo>
                  <a:lnTo>
                    <a:pt x="203898" y="30086"/>
                  </a:lnTo>
                  <a:lnTo>
                    <a:pt x="204673" y="28079"/>
                  </a:lnTo>
                  <a:close/>
                </a:path>
                <a:path w="395604" h="650239">
                  <a:moveTo>
                    <a:pt x="222186" y="31076"/>
                  </a:moveTo>
                  <a:lnTo>
                    <a:pt x="220662" y="27647"/>
                  </a:lnTo>
                  <a:lnTo>
                    <a:pt x="218643" y="26885"/>
                  </a:lnTo>
                  <a:lnTo>
                    <a:pt x="194068" y="37896"/>
                  </a:lnTo>
                  <a:lnTo>
                    <a:pt x="193281" y="39090"/>
                  </a:lnTo>
                  <a:lnTo>
                    <a:pt x="188417" y="623595"/>
                  </a:lnTo>
                  <a:lnTo>
                    <a:pt x="189928" y="625119"/>
                  </a:lnTo>
                  <a:lnTo>
                    <a:pt x="193687" y="625157"/>
                  </a:lnTo>
                  <a:lnTo>
                    <a:pt x="195224" y="623646"/>
                  </a:lnTo>
                  <a:lnTo>
                    <a:pt x="200063" y="42659"/>
                  </a:lnTo>
                  <a:lnTo>
                    <a:pt x="221424" y="33083"/>
                  </a:lnTo>
                  <a:lnTo>
                    <a:pt x="222186" y="31076"/>
                  </a:lnTo>
                  <a:close/>
                </a:path>
                <a:path w="395604" h="650239">
                  <a:moveTo>
                    <a:pt x="239725" y="33312"/>
                  </a:moveTo>
                  <a:lnTo>
                    <a:pt x="238188" y="29883"/>
                  </a:lnTo>
                  <a:lnTo>
                    <a:pt x="236181" y="29121"/>
                  </a:lnTo>
                  <a:lnTo>
                    <a:pt x="211620" y="40132"/>
                  </a:lnTo>
                  <a:lnTo>
                    <a:pt x="210832" y="41325"/>
                  </a:lnTo>
                  <a:lnTo>
                    <a:pt x="205955" y="625830"/>
                  </a:lnTo>
                  <a:lnTo>
                    <a:pt x="207467" y="627367"/>
                  </a:lnTo>
                  <a:lnTo>
                    <a:pt x="211226" y="627392"/>
                  </a:lnTo>
                  <a:lnTo>
                    <a:pt x="212763" y="625881"/>
                  </a:lnTo>
                  <a:lnTo>
                    <a:pt x="217614" y="44894"/>
                  </a:lnTo>
                  <a:lnTo>
                    <a:pt x="238963" y="35318"/>
                  </a:lnTo>
                  <a:lnTo>
                    <a:pt x="239725" y="33312"/>
                  </a:lnTo>
                  <a:close/>
                </a:path>
                <a:path w="395604" h="650239">
                  <a:moveTo>
                    <a:pt x="255765" y="34429"/>
                  </a:moveTo>
                  <a:lnTo>
                    <a:pt x="254241" y="31000"/>
                  </a:lnTo>
                  <a:lnTo>
                    <a:pt x="252222" y="30238"/>
                  </a:lnTo>
                  <a:lnTo>
                    <a:pt x="227660" y="41249"/>
                  </a:lnTo>
                  <a:lnTo>
                    <a:pt x="226872" y="42443"/>
                  </a:lnTo>
                  <a:lnTo>
                    <a:pt x="221996" y="626948"/>
                  </a:lnTo>
                  <a:lnTo>
                    <a:pt x="223507" y="628484"/>
                  </a:lnTo>
                  <a:lnTo>
                    <a:pt x="227266" y="628523"/>
                  </a:lnTo>
                  <a:lnTo>
                    <a:pt x="228803" y="627011"/>
                  </a:lnTo>
                  <a:lnTo>
                    <a:pt x="233654" y="46012"/>
                  </a:lnTo>
                  <a:lnTo>
                    <a:pt x="255003" y="36436"/>
                  </a:lnTo>
                  <a:lnTo>
                    <a:pt x="255765" y="34429"/>
                  </a:lnTo>
                  <a:close/>
                </a:path>
                <a:path w="395604" h="650239">
                  <a:moveTo>
                    <a:pt x="271805" y="37795"/>
                  </a:moveTo>
                  <a:lnTo>
                    <a:pt x="270281" y="34366"/>
                  </a:lnTo>
                  <a:lnTo>
                    <a:pt x="268262" y="33591"/>
                  </a:lnTo>
                  <a:lnTo>
                    <a:pt x="243700" y="44615"/>
                  </a:lnTo>
                  <a:lnTo>
                    <a:pt x="242912" y="45808"/>
                  </a:lnTo>
                  <a:lnTo>
                    <a:pt x="238036" y="630313"/>
                  </a:lnTo>
                  <a:lnTo>
                    <a:pt x="239547" y="631837"/>
                  </a:lnTo>
                  <a:lnTo>
                    <a:pt x="243306" y="631875"/>
                  </a:lnTo>
                  <a:lnTo>
                    <a:pt x="244843" y="630364"/>
                  </a:lnTo>
                  <a:lnTo>
                    <a:pt x="249694" y="49377"/>
                  </a:lnTo>
                  <a:lnTo>
                    <a:pt x="271043" y="39801"/>
                  </a:lnTo>
                  <a:lnTo>
                    <a:pt x="271805" y="37795"/>
                  </a:lnTo>
                  <a:close/>
                </a:path>
                <a:path w="395604" h="650239">
                  <a:moveTo>
                    <a:pt x="288226" y="41148"/>
                  </a:moveTo>
                  <a:lnTo>
                    <a:pt x="286689" y="37719"/>
                  </a:lnTo>
                  <a:lnTo>
                    <a:pt x="284683" y="36957"/>
                  </a:lnTo>
                  <a:lnTo>
                    <a:pt x="260108" y="47967"/>
                  </a:lnTo>
                  <a:lnTo>
                    <a:pt x="259321" y="49161"/>
                  </a:lnTo>
                  <a:lnTo>
                    <a:pt x="254457" y="633666"/>
                  </a:lnTo>
                  <a:lnTo>
                    <a:pt x="255968" y="635203"/>
                  </a:lnTo>
                  <a:lnTo>
                    <a:pt x="259727" y="635228"/>
                  </a:lnTo>
                  <a:lnTo>
                    <a:pt x="261264" y="633717"/>
                  </a:lnTo>
                  <a:lnTo>
                    <a:pt x="266103" y="52730"/>
                  </a:lnTo>
                  <a:lnTo>
                    <a:pt x="287464" y="43154"/>
                  </a:lnTo>
                  <a:lnTo>
                    <a:pt x="288226" y="41148"/>
                  </a:lnTo>
                  <a:close/>
                </a:path>
                <a:path w="395604" h="650239">
                  <a:moveTo>
                    <a:pt x="310616" y="44500"/>
                  </a:moveTo>
                  <a:lnTo>
                    <a:pt x="309092" y="41071"/>
                  </a:lnTo>
                  <a:lnTo>
                    <a:pt x="307073" y="40309"/>
                  </a:lnTo>
                  <a:lnTo>
                    <a:pt x="282498" y="51320"/>
                  </a:lnTo>
                  <a:lnTo>
                    <a:pt x="281711" y="52514"/>
                  </a:lnTo>
                  <a:lnTo>
                    <a:pt x="276847" y="637019"/>
                  </a:lnTo>
                  <a:lnTo>
                    <a:pt x="278358" y="638556"/>
                  </a:lnTo>
                  <a:lnTo>
                    <a:pt x="282117" y="638581"/>
                  </a:lnTo>
                  <a:lnTo>
                    <a:pt x="283654" y="637070"/>
                  </a:lnTo>
                  <a:lnTo>
                    <a:pt x="288493" y="56083"/>
                  </a:lnTo>
                  <a:lnTo>
                    <a:pt x="309854" y="46507"/>
                  </a:lnTo>
                  <a:lnTo>
                    <a:pt x="310616" y="44500"/>
                  </a:lnTo>
                  <a:close/>
                </a:path>
                <a:path w="395604" h="650239">
                  <a:moveTo>
                    <a:pt x="333006" y="45250"/>
                  </a:moveTo>
                  <a:lnTo>
                    <a:pt x="331482" y="41821"/>
                  </a:lnTo>
                  <a:lnTo>
                    <a:pt x="329463" y="41059"/>
                  </a:lnTo>
                  <a:lnTo>
                    <a:pt x="304888" y="52070"/>
                  </a:lnTo>
                  <a:lnTo>
                    <a:pt x="304101" y="53263"/>
                  </a:lnTo>
                  <a:lnTo>
                    <a:pt x="299237" y="637768"/>
                  </a:lnTo>
                  <a:lnTo>
                    <a:pt x="300748" y="639305"/>
                  </a:lnTo>
                  <a:lnTo>
                    <a:pt x="304507" y="639330"/>
                  </a:lnTo>
                  <a:lnTo>
                    <a:pt x="306044" y="637819"/>
                  </a:lnTo>
                  <a:lnTo>
                    <a:pt x="310883" y="56832"/>
                  </a:lnTo>
                  <a:lnTo>
                    <a:pt x="332244" y="47256"/>
                  </a:lnTo>
                  <a:lnTo>
                    <a:pt x="333006" y="45250"/>
                  </a:lnTo>
                  <a:close/>
                </a:path>
                <a:path w="395604" h="650239">
                  <a:moveTo>
                    <a:pt x="352399" y="48983"/>
                  </a:moveTo>
                  <a:lnTo>
                    <a:pt x="350875" y="45554"/>
                  </a:lnTo>
                  <a:lnTo>
                    <a:pt x="348856" y="44792"/>
                  </a:lnTo>
                  <a:lnTo>
                    <a:pt x="324281" y="55803"/>
                  </a:lnTo>
                  <a:lnTo>
                    <a:pt x="323494" y="56997"/>
                  </a:lnTo>
                  <a:lnTo>
                    <a:pt x="318630" y="641502"/>
                  </a:lnTo>
                  <a:lnTo>
                    <a:pt x="320141" y="643039"/>
                  </a:lnTo>
                  <a:lnTo>
                    <a:pt x="323900" y="643064"/>
                  </a:lnTo>
                  <a:lnTo>
                    <a:pt x="325437" y="641553"/>
                  </a:lnTo>
                  <a:lnTo>
                    <a:pt x="330276" y="60566"/>
                  </a:lnTo>
                  <a:lnTo>
                    <a:pt x="351637" y="50990"/>
                  </a:lnTo>
                  <a:lnTo>
                    <a:pt x="352399" y="48983"/>
                  </a:lnTo>
                  <a:close/>
                </a:path>
                <a:path w="395604" h="650239">
                  <a:moveTo>
                    <a:pt x="372922" y="51587"/>
                  </a:moveTo>
                  <a:lnTo>
                    <a:pt x="371398" y="48158"/>
                  </a:lnTo>
                  <a:lnTo>
                    <a:pt x="369379" y="47396"/>
                  </a:lnTo>
                  <a:lnTo>
                    <a:pt x="344805" y="58407"/>
                  </a:lnTo>
                  <a:lnTo>
                    <a:pt x="344017" y="59601"/>
                  </a:lnTo>
                  <a:lnTo>
                    <a:pt x="339153" y="644105"/>
                  </a:lnTo>
                  <a:lnTo>
                    <a:pt x="340664" y="645642"/>
                  </a:lnTo>
                  <a:lnTo>
                    <a:pt x="344424" y="645668"/>
                  </a:lnTo>
                  <a:lnTo>
                    <a:pt x="345960" y="644156"/>
                  </a:lnTo>
                  <a:lnTo>
                    <a:pt x="350799" y="63169"/>
                  </a:lnTo>
                  <a:lnTo>
                    <a:pt x="372160" y="53594"/>
                  </a:lnTo>
                  <a:lnTo>
                    <a:pt x="372922" y="51587"/>
                  </a:lnTo>
                  <a:close/>
                </a:path>
                <a:path w="395604" h="650239">
                  <a:moveTo>
                    <a:pt x="395312" y="56070"/>
                  </a:moveTo>
                  <a:lnTo>
                    <a:pt x="393788" y="52641"/>
                  </a:lnTo>
                  <a:lnTo>
                    <a:pt x="391769" y="51879"/>
                  </a:lnTo>
                  <a:lnTo>
                    <a:pt x="367195" y="62890"/>
                  </a:lnTo>
                  <a:lnTo>
                    <a:pt x="366407" y="64084"/>
                  </a:lnTo>
                  <a:lnTo>
                    <a:pt x="361543" y="648589"/>
                  </a:lnTo>
                  <a:lnTo>
                    <a:pt x="363054" y="650125"/>
                  </a:lnTo>
                  <a:lnTo>
                    <a:pt x="366814" y="650151"/>
                  </a:lnTo>
                  <a:lnTo>
                    <a:pt x="368350" y="648639"/>
                  </a:lnTo>
                  <a:lnTo>
                    <a:pt x="373189" y="67652"/>
                  </a:lnTo>
                  <a:lnTo>
                    <a:pt x="394550" y="58077"/>
                  </a:lnTo>
                  <a:lnTo>
                    <a:pt x="395312" y="56070"/>
                  </a:lnTo>
                  <a:close/>
                </a:path>
              </a:pathLst>
            </a:custGeom>
            <a:solidFill>
              <a:srgbClr val="E6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57"/>
            <p:cNvSpPr/>
            <p:nvPr/>
          </p:nvSpPr>
          <p:spPr>
            <a:xfrm>
              <a:off x="4238300" y="1281023"/>
              <a:ext cx="269875" cy="421005"/>
            </a:xfrm>
            <a:custGeom>
              <a:avLst/>
              <a:gdLst/>
              <a:ahLst/>
              <a:cxnLst/>
              <a:rect l="l" t="t" r="r" b="b"/>
              <a:pathLst>
                <a:path w="269875" h="421005">
                  <a:moveTo>
                    <a:pt x="80233" y="0"/>
                  </a:moveTo>
                  <a:lnTo>
                    <a:pt x="72905" y="0"/>
                  </a:lnTo>
                  <a:lnTo>
                    <a:pt x="69552" y="2438"/>
                  </a:lnTo>
                  <a:lnTo>
                    <a:pt x="57855" y="30200"/>
                  </a:lnTo>
                  <a:lnTo>
                    <a:pt x="57436" y="32372"/>
                  </a:lnTo>
                  <a:lnTo>
                    <a:pt x="57436" y="414362"/>
                  </a:lnTo>
                  <a:lnTo>
                    <a:pt x="62783" y="420700"/>
                  </a:lnTo>
                  <a:lnTo>
                    <a:pt x="90329" y="420700"/>
                  </a:lnTo>
                  <a:lnTo>
                    <a:pt x="95688" y="414362"/>
                  </a:lnTo>
                  <a:lnTo>
                    <a:pt x="95688" y="32372"/>
                  </a:lnTo>
                  <a:lnTo>
                    <a:pt x="95269" y="30200"/>
                  </a:lnTo>
                  <a:lnTo>
                    <a:pt x="83573" y="2438"/>
                  </a:lnTo>
                  <a:lnTo>
                    <a:pt x="80233" y="0"/>
                  </a:lnTo>
                  <a:close/>
                </a:path>
                <a:path w="269875" h="421005">
                  <a:moveTo>
                    <a:pt x="28277" y="215"/>
                  </a:moveTo>
                  <a:lnTo>
                    <a:pt x="15551" y="215"/>
                  </a:lnTo>
                  <a:lnTo>
                    <a:pt x="10014" y="3911"/>
                  </a:lnTo>
                  <a:lnTo>
                    <a:pt x="8516" y="9156"/>
                  </a:lnTo>
                  <a:lnTo>
                    <a:pt x="2648" y="22567"/>
                  </a:lnTo>
                  <a:lnTo>
                    <a:pt x="858" y="26733"/>
                  </a:lnTo>
                  <a:lnTo>
                    <a:pt x="0" y="30734"/>
                  </a:lnTo>
                  <a:lnTo>
                    <a:pt x="15" y="389966"/>
                  </a:lnTo>
                  <a:lnTo>
                    <a:pt x="883" y="394042"/>
                  </a:lnTo>
                  <a:lnTo>
                    <a:pt x="8528" y="411556"/>
                  </a:lnTo>
                  <a:lnTo>
                    <a:pt x="10027" y="416788"/>
                  </a:lnTo>
                  <a:lnTo>
                    <a:pt x="15564" y="420484"/>
                  </a:lnTo>
                  <a:lnTo>
                    <a:pt x="28277" y="420484"/>
                  </a:lnTo>
                  <a:lnTo>
                    <a:pt x="33827" y="416788"/>
                  </a:lnTo>
                  <a:lnTo>
                    <a:pt x="35325" y="411556"/>
                  </a:lnTo>
                  <a:lnTo>
                    <a:pt x="43898" y="392214"/>
                  </a:lnTo>
                  <a:lnTo>
                    <a:pt x="44203" y="391121"/>
                  </a:lnTo>
                  <a:lnTo>
                    <a:pt x="44355" y="389966"/>
                  </a:lnTo>
                  <a:lnTo>
                    <a:pt x="44342" y="386600"/>
                  </a:lnTo>
                  <a:lnTo>
                    <a:pt x="33827" y="376770"/>
                  </a:lnTo>
                  <a:lnTo>
                    <a:pt x="39567" y="370624"/>
                  </a:lnTo>
                  <a:lnTo>
                    <a:pt x="41980" y="368769"/>
                  </a:lnTo>
                  <a:lnTo>
                    <a:pt x="41980" y="365112"/>
                  </a:lnTo>
                  <a:lnTo>
                    <a:pt x="39567" y="363232"/>
                  </a:lnTo>
                  <a:lnTo>
                    <a:pt x="33827" y="357098"/>
                  </a:lnTo>
                  <a:lnTo>
                    <a:pt x="39554" y="350951"/>
                  </a:lnTo>
                  <a:lnTo>
                    <a:pt x="41980" y="349084"/>
                  </a:lnTo>
                  <a:lnTo>
                    <a:pt x="41980" y="345440"/>
                  </a:lnTo>
                  <a:lnTo>
                    <a:pt x="39554" y="343560"/>
                  </a:lnTo>
                  <a:lnTo>
                    <a:pt x="33827" y="337426"/>
                  </a:lnTo>
                  <a:lnTo>
                    <a:pt x="39554" y="331279"/>
                  </a:lnTo>
                  <a:lnTo>
                    <a:pt x="41967" y="329412"/>
                  </a:lnTo>
                  <a:lnTo>
                    <a:pt x="41967" y="325767"/>
                  </a:lnTo>
                  <a:lnTo>
                    <a:pt x="39554" y="323900"/>
                  </a:lnTo>
                  <a:lnTo>
                    <a:pt x="33827" y="317754"/>
                  </a:lnTo>
                  <a:lnTo>
                    <a:pt x="39554" y="311619"/>
                  </a:lnTo>
                  <a:lnTo>
                    <a:pt x="41967" y="309740"/>
                  </a:lnTo>
                  <a:lnTo>
                    <a:pt x="41967" y="306095"/>
                  </a:lnTo>
                  <a:lnTo>
                    <a:pt x="39554" y="304215"/>
                  </a:lnTo>
                  <a:lnTo>
                    <a:pt x="33827" y="298081"/>
                  </a:lnTo>
                  <a:lnTo>
                    <a:pt x="39554" y="291947"/>
                  </a:lnTo>
                  <a:lnTo>
                    <a:pt x="41967" y="290080"/>
                  </a:lnTo>
                  <a:lnTo>
                    <a:pt x="41967" y="286423"/>
                  </a:lnTo>
                  <a:lnTo>
                    <a:pt x="39554" y="284543"/>
                  </a:lnTo>
                  <a:lnTo>
                    <a:pt x="33827" y="278409"/>
                  </a:lnTo>
                  <a:lnTo>
                    <a:pt x="39554" y="272275"/>
                  </a:lnTo>
                  <a:lnTo>
                    <a:pt x="41967" y="270408"/>
                  </a:lnTo>
                  <a:lnTo>
                    <a:pt x="41967" y="266738"/>
                  </a:lnTo>
                  <a:lnTo>
                    <a:pt x="39554" y="264871"/>
                  </a:lnTo>
                  <a:lnTo>
                    <a:pt x="33827" y="258737"/>
                  </a:lnTo>
                  <a:lnTo>
                    <a:pt x="39554" y="252603"/>
                  </a:lnTo>
                  <a:lnTo>
                    <a:pt x="41967" y="250736"/>
                  </a:lnTo>
                  <a:lnTo>
                    <a:pt x="41967" y="247078"/>
                  </a:lnTo>
                  <a:lnTo>
                    <a:pt x="39554" y="245211"/>
                  </a:lnTo>
                  <a:lnTo>
                    <a:pt x="33827" y="239077"/>
                  </a:lnTo>
                  <a:lnTo>
                    <a:pt x="39554" y="232930"/>
                  </a:lnTo>
                  <a:lnTo>
                    <a:pt x="41967" y="231063"/>
                  </a:lnTo>
                  <a:lnTo>
                    <a:pt x="41967" y="227406"/>
                  </a:lnTo>
                  <a:lnTo>
                    <a:pt x="39554" y="225539"/>
                  </a:lnTo>
                  <a:lnTo>
                    <a:pt x="33827" y="219405"/>
                  </a:lnTo>
                  <a:lnTo>
                    <a:pt x="39554" y="213258"/>
                  </a:lnTo>
                  <a:lnTo>
                    <a:pt x="41967" y="211391"/>
                  </a:lnTo>
                  <a:lnTo>
                    <a:pt x="41967" y="207721"/>
                  </a:lnTo>
                  <a:lnTo>
                    <a:pt x="39554" y="205867"/>
                  </a:lnTo>
                  <a:lnTo>
                    <a:pt x="33827" y="199732"/>
                  </a:lnTo>
                  <a:lnTo>
                    <a:pt x="39554" y="193598"/>
                  </a:lnTo>
                  <a:lnTo>
                    <a:pt x="41967" y="191719"/>
                  </a:lnTo>
                  <a:lnTo>
                    <a:pt x="41967" y="188061"/>
                  </a:lnTo>
                  <a:lnTo>
                    <a:pt x="39554" y="186207"/>
                  </a:lnTo>
                  <a:lnTo>
                    <a:pt x="33827" y="180060"/>
                  </a:lnTo>
                  <a:lnTo>
                    <a:pt x="39554" y="173926"/>
                  </a:lnTo>
                  <a:lnTo>
                    <a:pt x="41967" y="172059"/>
                  </a:lnTo>
                  <a:lnTo>
                    <a:pt x="41967" y="168402"/>
                  </a:lnTo>
                  <a:lnTo>
                    <a:pt x="39554" y="166535"/>
                  </a:lnTo>
                  <a:lnTo>
                    <a:pt x="33827" y="160388"/>
                  </a:lnTo>
                  <a:lnTo>
                    <a:pt x="39554" y="154254"/>
                  </a:lnTo>
                  <a:lnTo>
                    <a:pt x="41967" y="152400"/>
                  </a:lnTo>
                  <a:lnTo>
                    <a:pt x="41967" y="148742"/>
                  </a:lnTo>
                  <a:lnTo>
                    <a:pt x="39554" y="146862"/>
                  </a:lnTo>
                  <a:lnTo>
                    <a:pt x="33827" y="140741"/>
                  </a:lnTo>
                  <a:lnTo>
                    <a:pt x="39554" y="134581"/>
                  </a:lnTo>
                  <a:lnTo>
                    <a:pt x="41967" y="132727"/>
                  </a:lnTo>
                  <a:lnTo>
                    <a:pt x="41967" y="129082"/>
                  </a:lnTo>
                  <a:lnTo>
                    <a:pt x="39554" y="127190"/>
                  </a:lnTo>
                  <a:lnTo>
                    <a:pt x="33827" y="121069"/>
                  </a:lnTo>
                  <a:lnTo>
                    <a:pt x="39554" y="114922"/>
                  </a:lnTo>
                  <a:lnTo>
                    <a:pt x="41967" y="113068"/>
                  </a:lnTo>
                  <a:lnTo>
                    <a:pt x="41967" y="109397"/>
                  </a:lnTo>
                  <a:lnTo>
                    <a:pt x="39554" y="107530"/>
                  </a:lnTo>
                  <a:lnTo>
                    <a:pt x="33827" y="101409"/>
                  </a:lnTo>
                  <a:lnTo>
                    <a:pt x="39554" y="95250"/>
                  </a:lnTo>
                  <a:lnTo>
                    <a:pt x="41967" y="93395"/>
                  </a:lnTo>
                  <a:lnTo>
                    <a:pt x="41967" y="89738"/>
                  </a:lnTo>
                  <a:lnTo>
                    <a:pt x="39554" y="87858"/>
                  </a:lnTo>
                  <a:lnTo>
                    <a:pt x="33827" y="81737"/>
                  </a:lnTo>
                  <a:lnTo>
                    <a:pt x="39554" y="75590"/>
                  </a:lnTo>
                  <a:lnTo>
                    <a:pt x="41967" y="73723"/>
                  </a:lnTo>
                  <a:lnTo>
                    <a:pt x="41967" y="70078"/>
                  </a:lnTo>
                  <a:lnTo>
                    <a:pt x="39554" y="68199"/>
                  </a:lnTo>
                  <a:lnTo>
                    <a:pt x="33827" y="62052"/>
                  </a:lnTo>
                  <a:lnTo>
                    <a:pt x="39554" y="55930"/>
                  </a:lnTo>
                  <a:lnTo>
                    <a:pt x="41967" y="54063"/>
                  </a:lnTo>
                  <a:lnTo>
                    <a:pt x="41967" y="50393"/>
                  </a:lnTo>
                  <a:lnTo>
                    <a:pt x="39554" y="48526"/>
                  </a:lnTo>
                  <a:lnTo>
                    <a:pt x="33827" y="42392"/>
                  </a:lnTo>
                  <a:lnTo>
                    <a:pt x="44342" y="33020"/>
                  </a:lnTo>
                  <a:lnTo>
                    <a:pt x="44342" y="30734"/>
                  </a:lnTo>
                  <a:lnTo>
                    <a:pt x="44203" y="29578"/>
                  </a:lnTo>
                  <a:lnTo>
                    <a:pt x="43898" y="28486"/>
                  </a:lnTo>
                  <a:lnTo>
                    <a:pt x="35313" y="9156"/>
                  </a:lnTo>
                  <a:lnTo>
                    <a:pt x="33827" y="3911"/>
                  </a:lnTo>
                  <a:lnTo>
                    <a:pt x="28277" y="215"/>
                  </a:lnTo>
                  <a:close/>
                </a:path>
                <a:path w="269875" h="421005">
                  <a:moveTo>
                    <a:pt x="263049" y="4749"/>
                  </a:moveTo>
                  <a:lnTo>
                    <a:pt x="193910" y="4749"/>
                  </a:lnTo>
                  <a:lnTo>
                    <a:pt x="193097" y="5664"/>
                  </a:lnTo>
                  <a:lnTo>
                    <a:pt x="193097" y="11658"/>
                  </a:lnTo>
                  <a:lnTo>
                    <a:pt x="193859" y="12560"/>
                  </a:lnTo>
                  <a:lnTo>
                    <a:pt x="234512" y="14300"/>
                  </a:lnTo>
                  <a:lnTo>
                    <a:pt x="235287" y="15201"/>
                  </a:lnTo>
                  <a:lnTo>
                    <a:pt x="235287" y="17399"/>
                  </a:lnTo>
                  <a:lnTo>
                    <a:pt x="234512" y="18300"/>
                  </a:lnTo>
                  <a:lnTo>
                    <a:pt x="193859" y="20040"/>
                  </a:lnTo>
                  <a:lnTo>
                    <a:pt x="193097" y="20955"/>
                  </a:lnTo>
                  <a:lnTo>
                    <a:pt x="193097" y="25666"/>
                  </a:lnTo>
                  <a:lnTo>
                    <a:pt x="193859" y="26568"/>
                  </a:lnTo>
                  <a:lnTo>
                    <a:pt x="234512" y="28308"/>
                  </a:lnTo>
                  <a:lnTo>
                    <a:pt x="235287" y="29210"/>
                  </a:lnTo>
                  <a:lnTo>
                    <a:pt x="235287" y="31419"/>
                  </a:lnTo>
                  <a:lnTo>
                    <a:pt x="234512" y="32321"/>
                  </a:lnTo>
                  <a:lnTo>
                    <a:pt x="193859" y="34061"/>
                  </a:lnTo>
                  <a:lnTo>
                    <a:pt x="193097" y="34963"/>
                  </a:lnTo>
                  <a:lnTo>
                    <a:pt x="193097" y="39700"/>
                  </a:lnTo>
                  <a:lnTo>
                    <a:pt x="193859" y="40601"/>
                  </a:lnTo>
                  <a:lnTo>
                    <a:pt x="194837" y="40627"/>
                  </a:lnTo>
                  <a:lnTo>
                    <a:pt x="234512" y="42329"/>
                  </a:lnTo>
                  <a:lnTo>
                    <a:pt x="235287" y="43243"/>
                  </a:lnTo>
                  <a:lnTo>
                    <a:pt x="235287" y="45440"/>
                  </a:lnTo>
                  <a:lnTo>
                    <a:pt x="234512" y="46329"/>
                  </a:lnTo>
                  <a:lnTo>
                    <a:pt x="193859" y="48082"/>
                  </a:lnTo>
                  <a:lnTo>
                    <a:pt x="193097" y="48983"/>
                  </a:lnTo>
                  <a:lnTo>
                    <a:pt x="193097" y="53708"/>
                  </a:lnTo>
                  <a:lnTo>
                    <a:pt x="193859" y="54610"/>
                  </a:lnTo>
                  <a:lnTo>
                    <a:pt x="234512" y="56362"/>
                  </a:lnTo>
                  <a:lnTo>
                    <a:pt x="235287" y="57251"/>
                  </a:lnTo>
                  <a:lnTo>
                    <a:pt x="235287" y="59461"/>
                  </a:lnTo>
                  <a:lnTo>
                    <a:pt x="234512" y="60363"/>
                  </a:lnTo>
                  <a:lnTo>
                    <a:pt x="193859" y="62090"/>
                  </a:lnTo>
                  <a:lnTo>
                    <a:pt x="193097" y="63004"/>
                  </a:lnTo>
                  <a:lnTo>
                    <a:pt x="193097" y="67729"/>
                  </a:lnTo>
                  <a:lnTo>
                    <a:pt x="193859" y="68630"/>
                  </a:lnTo>
                  <a:lnTo>
                    <a:pt x="234512" y="70370"/>
                  </a:lnTo>
                  <a:lnTo>
                    <a:pt x="235287" y="71272"/>
                  </a:lnTo>
                  <a:lnTo>
                    <a:pt x="235287" y="73469"/>
                  </a:lnTo>
                  <a:lnTo>
                    <a:pt x="234512" y="74383"/>
                  </a:lnTo>
                  <a:lnTo>
                    <a:pt x="193859" y="76123"/>
                  </a:lnTo>
                  <a:lnTo>
                    <a:pt x="193097" y="77025"/>
                  </a:lnTo>
                  <a:lnTo>
                    <a:pt x="193097" y="81762"/>
                  </a:lnTo>
                  <a:lnTo>
                    <a:pt x="193859" y="82651"/>
                  </a:lnTo>
                  <a:lnTo>
                    <a:pt x="233547" y="84353"/>
                  </a:lnTo>
                  <a:lnTo>
                    <a:pt x="234512" y="84378"/>
                  </a:lnTo>
                  <a:lnTo>
                    <a:pt x="235287" y="85305"/>
                  </a:lnTo>
                  <a:lnTo>
                    <a:pt x="235287" y="87490"/>
                  </a:lnTo>
                  <a:lnTo>
                    <a:pt x="234512" y="88392"/>
                  </a:lnTo>
                  <a:lnTo>
                    <a:pt x="194837" y="90106"/>
                  </a:lnTo>
                  <a:lnTo>
                    <a:pt x="193859" y="90131"/>
                  </a:lnTo>
                  <a:lnTo>
                    <a:pt x="193097" y="91033"/>
                  </a:lnTo>
                  <a:lnTo>
                    <a:pt x="193097" y="95770"/>
                  </a:lnTo>
                  <a:lnTo>
                    <a:pt x="193859" y="96672"/>
                  </a:lnTo>
                  <a:lnTo>
                    <a:pt x="234512" y="98412"/>
                  </a:lnTo>
                  <a:lnTo>
                    <a:pt x="235287" y="99314"/>
                  </a:lnTo>
                  <a:lnTo>
                    <a:pt x="235287" y="101511"/>
                  </a:lnTo>
                  <a:lnTo>
                    <a:pt x="234512" y="102412"/>
                  </a:lnTo>
                  <a:lnTo>
                    <a:pt x="193859" y="104165"/>
                  </a:lnTo>
                  <a:lnTo>
                    <a:pt x="193097" y="105067"/>
                  </a:lnTo>
                  <a:lnTo>
                    <a:pt x="193097" y="109791"/>
                  </a:lnTo>
                  <a:lnTo>
                    <a:pt x="193859" y="110680"/>
                  </a:lnTo>
                  <a:lnTo>
                    <a:pt x="234512" y="112433"/>
                  </a:lnTo>
                  <a:lnTo>
                    <a:pt x="235287" y="113322"/>
                  </a:lnTo>
                  <a:lnTo>
                    <a:pt x="235287" y="115531"/>
                  </a:lnTo>
                  <a:lnTo>
                    <a:pt x="234512" y="116433"/>
                  </a:lnTo>
                  <a:lnTo>
                    <a:pt x="193859" y="118173"/>
                  </a:lnTo>
                  <a:lnTo>
                    <a:pt x="193097" y="119075"/>
                  </a:lnTo>
                  <a:lnTo>
                    <a:pt x="193097" y="123799"/>
                  </a:lnTo>
                  <a:lnTo>
                    <a:pt x="193859" y="124714"/>
                  </a:lnTo>
                  <a:lnTo>
                    <a:pt x="234512" y="126453"/>
                  </a:lnTo>
                  <a:lnTo>
                    <a:pt x="235287" y="127355"/>
                  </a:lnTo>
                  <a:lnTo>
                    <a:pt x="235287" y="129540"/>
                  </a:lnTo>
                  <a:lnTo>
                    <a:pt x="234512" y="130454"/>
                  </a:lnTo>
                  <a:lnTo>
                    <a:pt x="193859" y="132194"/>
                  </a:lnTo>
                  <a:lnTo>
                    <a:pt x="193097" y="133096"/>
                  </a:lnTo>
                  <a:lnTo>
                    <a:pt x="193097" y="137820"/>
                  </a:lnTo>
                  <a:lnTo>
                    <a:pt x="193859" y="138709"/>
                  </a:lnTo>
                  <a:lnTo>
                    <a:pt x="234512" y="140462"/>
                  </a:lnTo>
                  <a:lnTo>
                    <a:pt x="235287" y="141376"/>
                  </a:lnTo>
                  <a:lnTo>
                    <a:pt x="235287" y="143560"/>
                  </a:lnTo>
                  <a:lnTo>
                    <a:pt x="234512" y="144475"/>
                  </a:lnTo>
                  <a:lnTo>
                    <a:pt x="194837" y="146177"/>
                  </a:lnTo>
                  <a:lnTo>
                    <a:pt x="193859" y="146202"/>
                  </a:lnTo>
                  <a:lnTo>
                    <a:pt x="193097" y="147116"/>
                  </a:lnTo>
                  <a:lnTo>
                    <a:pt x="193097" y="151828"/>
                  </a:lnTo>
                  <a:lnTo>
                    <a:pt x="193859" y="152742"/>
                  </a:lnTo>
                  <a:lnTo>
                    <a:pt x="233547" y="154444"/>
                  </a:lnTo>
                  <a:lnTo>
                    <a:pt x="234512" y="154470"/>
                  </a:lnTo>
                  <a:lnTo>
                    <a:pt x="235287" y="155371"/>
                  </a:lnTo>
                  <a:lnTo>
                    <a:pt x="235287" y="157581"/>
                  </a:lnTo>
                  <a:lnTo>
                    <a:pt x="234512" y="158483"/>
                  </a:lnTo>
                  <a:lnTo>
                    <a:pt x="193859" y="160223"/>
                  </a:lnTo>
                  <a:lnTo>
                    <a:pt x="193097" y="161137"/>
                  </a:lnTo>
                  <a:lnTo>
                    <a:pt x="193097" y="165862"/>
                  </a:lnTo>
                  <a:lnTo>
                    <a:pt x="193859" y="166750"/>
                  </a:lnTo>
                  <a:lnTo>
                    <a:pt x="234512" y="168503"/>
                  </a:lnTo>
                  <a:lnTo>
                    <a:pt x="235287" y="169405"/>
                  </a:lnTo>
                  <a:lnTo>
                    <a:pt x="235287" y="171602"/>
                  </a:lnTo>
                  <a:lnTo>
                    <a:pt x="234512" y="172504"/>
                  </a:lnTo>
                  <a:lnTo>
                    <a:pt x="193859" y="174244"/>
                  </a:lnTo>
                  <a:lnTo>
                    <a:pt x="193097" y="175133"/>
                  </a:lnTo>
                  <a:lnTo>
                    <a:pt x="193097" y="181089"/>
                  </a:lnTo>
                  <a:lnTo>
                    <a:pt x="193910" y="182003"/>
                  </a:lnTo>
                  <a:lnTo>
                    <a:pt x="263049" y="182003"/>
                  </a:lnTo>
                  <a:lnTo>
                    <a:pt x="269691" y="174498"/>
                  </a:lnTo>
                  <a:lnTo>
                    <a:pt x="269691" y="12268"/>
                  </a:lnTo>
                  <a:lnTo>
                    <a:pt x="263049" y="4749"/>
                  </a:lnTo>
                  <a:close/>
                </a:path>
                <a:path w="269875" h="421005">
                  <a:moveTo>
                    <a:pt x="120949" y="12166"/>
                  </a:moveTo>
                  <a:lnTo>
                    <a:pt x="113938" y="12166"/>
                  </a:lnTo>
                  <a:lnTo>
                    <a:pt x="108960" y="15024"/>
                  </a:lnTo>
                  <a:lnTo>
                    <a:pt x="113722" y="336067"/>
                  </a:lnTo>
                  <a:lnTo>
                    <a:pt x="113735" y="338112"/>
                  </a:lnTo>
                  <a:lnTo>
                    <a:pt x="115399" y="354965"/>
                  </a:lnTo>
                  <a:lnTo>
                    <a:pt x="119488" y="354965"/>
                  </a:lnTo>
                  <a:lnTo>
                    <a:pt x="121152" y="338112"/>
                  </a:lnTo>
                  <a:lnTo>
                    <a:pt x="125724" y="29591"/>
                  </a:lnTo>
                  <a:lnTo>
                    <a:pt x="114281" y="29591"/>
                  </a:lnTo>
                  <a:lnTo>
                    <a:pt x="111703" y="27025"/>
                  </a:lnTo>
                  <a:lnTo>
                    <a:pt x="111703" y="20700"/>
                  </a:lnTo>
                  <a:lnTo>
                    <a:pt x="114281" y="18122"/>
                  </a:lnTo>
                  <a:lnTo>
                    <a:pt x="125894" y="18122"/>
                  </a:lnTo>
                  <a:lnTo>
                    <a:pt x="125940" y="15024"/>
                  </a:lnTo>
                  <a:lnTo>
                    <a:pt x="120949" y="12166"/>
                  </a:lnTo>
                  <a:close/>
                </a:path>
                <a:path w="269875" h="421005">
                  <a:moveTo>
                    <a:pt x="125894" y="18122"/>
                  </a:moveTo>
                  <a:lnTo>
                    <a:pt x="120619" y="18122"/>
                  </a:lnTo>
                  <a:lnTo>
                    <a:pt x="123197" y="20700"/>
                  </a:lnTo>
                  <a:lnTo>
                    <a:pt x="123197" y="27025"/>
                  </a:lnTo>
                  <a:lnTo>
                    <a:pt x="120619" y="29591"/>
                  </a:lnTo>
                  <a:lnTo>
                    <a:pt x="125724" y="29591"/>
                  </a:lnTo>
                  <a:lnTo>
                    <a:pt x="125894" y="18122"/>
                  </a:lnTo>
                  <a:close/>
                </a:path>
                <a:path w="269875" h="421005">
                  <a:moveTo>
                    <a:pt x="147517" y="69088"/>
                  </a:moveTo>
                  <a:lnTo>
                    <a:pt x="143415" y="69088"/>
                  </a:lnTo>
                  <a:lnTo>
                    <a:pt x="141739" y="85953"/>
                  </a:lnTo>
                  <a:lnTo>
                    <a:pt x="141726" y="88011"/>
                  </a:lnTo>
                  <a:lnTo>
                    <a:pt x="136976" y="409028"/>
                  </a:lnTo>
                  <a:lnTo>
                    <a:pt x="141955" y="411899"/>
                  </a:lnTo>
                  <a:lnTo>
                    <a:pt x="148965" y="411899"/>
                  </a:lnTo>
                  <a:lnTo>
                    <a:pt x="153956" y="409028"/>
                  </a:lnTo>
                  <a:lnTo>
                    <a:pt x="153924" y="406844"/>
                  </a:lnTo>
                  <a:lnTo>
                    <a:pt x="142297" y="406844"/>
                  </a:lnTo>
                  <a:lnTo>
                    <a:pt x="139719" y="403656"/>
                  </a:lnTo>
                  <a:lnTo>
                    <a:pt x="139719" y="395782"/>
                  </a:lnTo>
                  <a:lnTo>
                    <a:pt x="142297" y="392595"/>
                  </a:lnTo>
                  <a:lnTo>
                    <a:pt x="153713" y="392595"/>
                  </a:lnTo>
                  <a:lnTo>
                    <a:pt x="149168" y="85953"/>
                  </a:lnTo>
                  <a:lnTo>
                    <a:pt x="147517" y="69088"/>
                  </a:lnTo>
                  <a:close/>
                </a:path>
                <a:path w="269875" h="421005">
                  <a:moveTo>
                    <a:pt x="153713" y="392595"/>
                  </a:moveTo>
                  <a:lnTo>
                    <a:pt x="148635" y="392595"/>
                  </a:lnTo>
                  <a:lnTo>
                    <a:pt x="151213" y="395782"/>
                  </a:lnTo>
                  <a:lnTo>
                    <a:pt x="151213" y="403656"/>
                  </a:lnTo>
                  <a:lnTo>
                    <a:pt x="148635" y="406844"/>
                  </a:lnTo>
                  <a:lnTo>
                    <a:pt x="153924" y="406844"/>
                  </a:lnTo>
                  <a:lnTo>
                    <a:pt x="153713" y="392595"/>
                  </a:lnTo>
                  <a:close/>
                </a:path>
                <a:path w="269875" h="421005">
                  <a:moveTo>
                    <a:pt x="172930" y="167982"/>
                  </a:moveTo>
                  <a:lnTo>
                    <a:pt x="169412" y="167982"/>
                  </a:lnTo>
                  <a:lnTo>
                    <a:pt x="167990" y="188264"/>
                  </a:lnTo>
                  <a:lnTo>
                    <a:pt x="165027" y="251307"/>
                  </a:lnTo>
                  <a:lnTo>
                    <a:pt x="164916" y="254355"/>
                  </a:lnTo>
                  <a:lnTo>
                    <a:pt x="167697" y="257238"/>
                  </a:lnTo>
                  <a:lnTo>
                    <a:pt x="174657" y="257238"/>
                  </a:lnTo>
                  <a:lnTo>
                    <a:pt x="177451" y="254355"/>
                  </a:lnTo>
                  <a:lnTo>
                    <a:pt x="177415" y="253365"/>
                  </a:lnTo>
                  <a:lnTo>
                    <a:pt x="169145" y="253365"/>
                  </a:lnTo>
                  <a:lnTo>
                    <a:pt x="167482" y="251307"/>
                  </a:lnTo>
                  <a:lnTo>
                    <a:pt x="167482" y="246240"/>
                  </a:lnTo>
                  <a:lnTo>
                    <a:pt x="169145" y="244182"/>
                  </a:lnTo>
                  <a:lnTo>
                    <a:pt x="177007" y="244182"/>
                  </a:lnTo>
                  <a:lnTo>
                    <a:pt x="174441" y="190017"/>
                  </a:lnTo>
                  <a:lnTo>
                    <a:pt x="174378" y="188264"/>
                  </a:lnTo>
                  <a:lnTo>
                    <a:pt x="172930" y="167982"/>
                  </a:lnTo>
                  <a:close/>
                </a:path>
                <a:path w="269875" h="421005">
                  <a:moveTo>
                    <a:pt x="177007" y="244182"/>
                  </a:moveTo>
                  <a:lnTo>
                    <a:pt x="173222" y="244182"/>
                  </a:lnTo>
                  <a:lnTo>
                    <a:pt x="174886" y="246240"/>
                  </a:lnTo>
                  <a:lnTo>
                    <a:pt x="174886" y="251307"/>
                  </a:lnTo>
                  <a:lnTo>
                    <a:pt x="173222" y="253365"/>
                  </a:lnTo>
                  <a:lnTo>
                    <a:pt x="177415" y="253365"/>
                  </a:lnTo>
                  <a:lnTo>
                    <a:pt x="177007" y="244182"/>
                  </a:lnTo>
                  <a:close/>
                </a:path>
                <a:path w="269875" h="421005">
                  <a:moveTo>
                    <a:pt x="211728" y="194652"/>
                  </a:moveTo>
                  <a:lnTo>
                    <a:pt x="195434" y="194652"/>
                  </a:lnTo>
                  <a:lnTo>
                    <a:pt x="193720" y="196367"/>
                  </a:lnTo>
                  <a:lnTo>
                    <a:pt x="193720" y="410184"/>
                  </a:lnTo>
                  <a:lnTo>
                    <a:pt x="195434" y="411899"/>
                  </a:lnTo>
                  <a:lnTo>
                    <a:pt x="213468" y="411899"/>
                  </a:lnTo>
                  <a:lnTo>
                    <a:pt x="215195" y="410184"/>
                  </a:lnTo>
                  <a:lnTo>
                    <a:pt x="215195" y="399440"/>
                  </a:lnTo>
                  <a:lnTo>
                    <a:pt x="214078" y="398322"/>
                  </a:lnTo>
                  <a:lnTo>
                    <a:pt x="206966" y="398322"/>
                  </a:lnTo>
                  <a:lnTo>
                    <a:pt x="203740" y="395084"/>
                  </a:lnTo>
                  <a:lnTo>
                    <a:pt x="203740" y="387146"/>
                  </a:lnTo>
                  <a:lnTo>
                    <a:pt x="206966" y="383921"/>
                  </a:lnTo>
                  <a:lnTo>
                    <a:pt x="269691" y="383921"/>
                  </a:lnTo>
                  <a:lnTo>
                    <a:pt x="269691" y="222186"/>
                  </a:lnTo>
                  <a:lnTo>
                    <a:pt x="206966" y="222186"/>
                  </a:lnTo>
                  <a:lnTo>
                    <a:pt x="203740" y="218960"/>
                  </a:lnTo>
                  <a:lnTo>
                    <a:pt x="203740" y="211010"/>
                  </a:lnTo>
                  <a:lnTo>
                    <a:pt x="206966" y="207784"/>
                  </a:lnTo>
                  <a:lnTo>
                    <a:pt x="212325" y="207784"/>
                  </a:lnTo>
                  <a:lnTo>
                    <a:pt x="213443" y="206667"/>
                  </a:lnTo>
                  <a:lnTo>
                    <a:pt x="213443" y="196367"/>
                  </a:lnTo>
                  <a:lnTo>
                    <a:pt x="211728" y="194652"/>
                  </a:lnTo>
                  <a:close/>
                </a:path>
                <a:path w="269875" h="421005">
                  <a:moveTo>
                    <a:pt x="269691" y="383921"/>
                  </a:moveTo>
                  <a:lnTo>
                    <a:pt x="256458" y="383921"/>
                  </a:lnTo>
                  <a:lnTo>
                    <a:pt x="259671" y="387146"/>
                  </a:lnTo>
                  <a:lnTo>
                    <a:pt x="259671" y="395084"/>
                  </a:lnTo>
                  <a:lnTo>
                    <a:pt x="256458" y="398322"/>
                  </a:lnTo>
                  <a:lnTo>
                    <a:pt x="251098" y="398322"/>
                  </a:lnTo>
                  <a:lnTo>
                    <a:pt x="249981" y="399440"/>
                  </a:lnTo>
                  <a:lnTo>
                    <a:pt x="249981" y="410184"/>
                  </a:lnTo>
                  <a:lnTo>
                    <a:pt x="251683" y="411899"/>
                  </a:lnTo>
                  <a:lnTo>
                    <a:pt x="267989" y="411899"/>
                  </a:lnTo>
                  <a:lnTo>
                    <a:pt x="269691" y="410184"/>
                  </a:lnTo>
                  <a:lnTo>
                    <a:pt x="269691" y="383921"/>
                  </a:lnTo>
                  <a:close/>
                </a:path>
                <a:path w="269875" h="421005">
                  <a:moveTo>
                    <a:pt x="267989" y="194652"/>
                  </a:moveTo>
                  <a:lnTo>
                    <a:pt x="249943" y="194652"/>
                  </a:lnTo>
                  <a:lnTo>
                    <a:pt x="248228" y="196367"/>
                  </a:lnTo>
                  <a:lnTo>
                    <a:pt x="248228" y="206667"/>
                  </a:lnTo>
                  <a:lnTo>
                    <a:pt x="249346" y="207784"/>
                  </a:lnTo>
                  <a:lnTo>
                    <a:pt x="256458" y="207784"/>
                  </a:lnTo>
                  <a:lnTo>
                    <a:pt x="259671" y="211010"/>
                  </a:lnTo>
                  <a:lnTo>
                    <a:pt x="259671" y="218960"/>
                  </a:lnTo>
                  <a:lnTo>
                    <a:pt x="256458" y="222186"/>
                  </a:lnTo>
                  <a:lnTo>
                    <a:pt x="269691" y="222186"/>
                  </a:lnTo>
                  <a:lnTo>
                    <a:pt x="269691" y="196367"/>
                  </a:lnTo>
                  <a:lnTo>
                    <a:pt x="267989" y="194652"/>
                  </a:lnTo>
                  <a:close/>
                </a:path>
              </a:pathLst>
            </a:custGeom>
            <a:solidFill>
              <a:srgbClr val="F8D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58"/>
            <p:cNvSpPr/>
            <p:nvPr/>
          </p:nvSpPr>
          <p:spPr>
            <a:xfrm>
              <a:off x="4238294" y="1281023"/>
              <a:ext cx="269875" cy="421005"/>
            </a:xfrm>
            <a:custGeom>
              <a:avLst/>
              <a:gdLst/>
              <a:ahLst/>
              <a:cxnLst/>
              <a:rect l="l" t="t" r="r" b="b"/>
              <a:pathLst>
                <a:path w="269875" h="421005">
                  <a:moveTo>
                    <a:pt x="44361" y="389966"/>
                  </a:moveTo>
                  <a:lnTo>
                    <a:pt x="44348" y="386600"/>
                  </a:lnTo>
                  <a:lnTo>
                    <a:pt x="33832" y="376770"/>
                  </a:lnTo>
                  <a:lnTo>
                    <a:pt x="39573" y="370624"/>
                  </a:lnTo>
                  <a:lnTo>
                    <a:pt x="41986" y="368769"/>
                  </a:lnTo>
                  <a:lnTo>
                    <a:pt x="41986" y="365112"/>
                  </a:lnTo>
                  <a:lnTo>
                    <a:pt x="39573" y="363232"/>
                  </a:lnTo>
                  <a:lnTo>
                    <a:pt x="33832" y="357098"/>
                  </a:lnTo>
                  <a:lnTo>
                    <a:pt x="39560" y="350951"/>
                  </a:lnTo>
                  <a:lnTo>
                    <a:pt x="41986" y="349084"/>
                  </a:lnTo>
                  <a:lnTo>
                    <a:pt x="41986" y="345440"/>
                  </a:lnTo>
                  <a:lnTo>
                    <a:pt x="39560" y="343560"/>
                  </a:lnTo>
                  <a:lnTo>
                    <a:pt x="33832" y="337426"/>
                  </a:lnTo>
                  <a:lnTo>
                    <a:pt x="39560" y="331279"/>
                  </a:lnTo>
                  <a:lnTo>
                    <a:pt x="41973" y="329412"/>
                  </a:lnTo>
                  <a:lnTo>
                    <a:pt x="41973" y="325767"/>
                  </a:lnTo>
                  <a:lnTo>
                    <a:pt x="39560" y="323900"/>
                  </a:lnTo>
                  <a:lnTo>
                    <a:pt x="33832" y="317754"/>
                  </a:lnTo>
                  <a:lnTo>
                    <a:pt x="39560" y="311619"/>
                  </a:lnTo>
                  <a:lnTo>
                    <a:pt x="41973" y="309740"/>
                  </a:lnTo>
                  <a:lnTo>
                    <a:pt x="41973" y="306095"/>
                  </a:lnTo>
                  <a:lnTo>
                    <a:pt x="39560" y="304215"/>
                  </a:lnTo>
                  <a:lnTo>
                    <a:pt x="33832" y="298081"/>
                  </a:lnTo>
                  <a:lnTo>
                    <a:pt x="39560" y="291947"/>
                  </a:lnTo>
                  <a:lnTo>
                    <a:pt x="41973" y="290080"/>
                  </a:lnTo>
                  <a:lnTo>
                    <a:pt x="41973" y="286423"/>
                  </a:lnTo>
                  <a:lnTo>
                    <a:pt x="39560" y="284543"/>
                  </a:lnTo>
                  <a:lnTo>
                    <a:pt x="33832" y="278409"/>
                  </a:lnTo>
                  <a:lnTo>
                    <a:pt x="39560" y="272275"/>
                  </a:lnTo>
                  <a:lnTo>
                    <a:pt x="41973" y="270408"/>
                  </a:lnTo>
                  <a:lnTo>
                    <a:pt x="41973" y="266738"/>
                  </a:lnTo>
                  <a:lnTo>
                    <a:pt x="39560" y="264871"/>
                  </a:lnTo>
                  <a:lnTo>
                    <a:pt x="33832" y="258737"/>
                  </a:lnTo>
                  <a:lnTo>
                    <a:pt x="39560" y="252603"/>
                  </a:lnTo>
                  <a:lnTo>
                    <a:pt x="41973" y="250736"/>
                  </a:lnTo>
                  <a:lnTo>
                    <a:pt x="41973" y="247078"/>
                  </a:lnTo>
                  <a:lnTo>
                    <a:pt x="39560" y="245211"/>
                  </a:lnTo>
                  <a:lnTo>
                    <a:pt x="33832" y="239077"/>
                  </a:lnTo>
                  <a:lnTo>
                    <a:pt x="39560" y="232930"/>
                  </a:lnTo>
                  <a:lnTo>
                    <a:pt x="41973" y="231063"/>
                  </a:lnTo>
                  <a:lnTo>
                    <a:pt x="41973" y="227406"/>
                  </a:lnTo>
                  <a:lnTo>
                    <a:pt x="39560" y="225539"/>
                  </a:lnTo>
                  <a:lnTo>
                    <a:pt x="33832" y="219405"/>
                  </a:lnTo>
                  <a:lnTo>
                    <a:pt x="39560" y="213258"/>
                  </a:lnTo>
                  <a:lnTo>
                    <a:pt x="41973" y="211391"/>
                  </a:lnTo>
                  <a:lnTo>
                    <a:pt x="41973" y="207721"/>
                  </a:lnTo>
                  <a:lnTo>
                    <a:pt x="39560" y="205867"/>
                  </a:lnTo>
                  <a:lnTo>
                    <a:pt x="33832" y="199732"/>
                  </a:lnTo>
                  <a:lnTo>
                    <a:pt x="39560" y="193598"/>
                  </a:lnTo>
                  <a:lnTo>
                    <a:pt x="41973" y="191719"/>
                  </a:lnTo>
                  <a:lnTo>
                    <a:pt x="41973" y="188061"/>
                  </a:lnTo>
                  <a:lnTo>
                    <a:pt x="39560" y="186207"/>
                  </a:lnTo>
                  <a:lnTo>
                    <a:pt x="33832" y="180060"/>
                  </a:lnTo>
                  <a:lnTo>
                    <a:pt x="39560" y="173926"/>
                  </a:lnTo>
                  <a:lnTo>
                    <a:pt x="41973" y="172059"/>
                  </a:lnTo>
                  <a:lnTo>
                    <a:pt x="41973" y="168402"/>
                  </a:lnTo>
                  <a:lnTo>
                    <a:pt x="39560" y="166535"/>
                  </a:lnTo>
                  <a:lnTo>
                    <a:pt x="33832" y="160388"/>
                  </a:lnTo>
                  <a:lnTo>
                    <a:pt x="39560" y="154254"/>
                  </a:lnTo>
                  <a:lnTo>
                    <a:pt x="41973" y="152400"/>
                  </a:lnTo>
                  <a:lnTo>
                    <a:pt x="41973" y="148742"/>
                  </a:lnTo>
                  <a:lnTo>
                    <a:pt x="39560" y="146862"/>
                  </a:lnTo>
                  <a:lnTo>
                    <a:pt x="33832" y="140741"/>
                  </a:lnTo>
                  <a:lnTo>
                    <a:pt x="39560" y="134581"/>
                  </a:lnTo>
                  <a:lnTo>
                    <a:pt x="41973" y="132727"/>
                  </a:lnTo>
                  <a:lnTo>
                    <a:pt x="41973" y="129082"/>
                  </a:lnTo>
                  <a:lnTo>
                    <a:pt x="39560" y="127190"/>
                  </a:lnTo>
                  <a:lnTo>
                    <a:pt x="33832" y="121069"/>
                  </a:lnTo>
                  <a:lnTo>
                    <a:pt x="39560" y="114922"/>
                  </a:lnTo>
                  <a:lnTo>
                    <a:pt x="41973" y="113068"/>
                  </a:lnTo>
                  <a:lnTo>
                    <a:pt x="41973" y="109397"/>
                  </a:lnTo>
                  <a:lnTo>
                    <a:pt x="39560" y="107530"/>
                  </a:lnTo>
                  <a:lnTo>
                    <a:pt x="33832" y="101409"/>
                  </a:lnTo>
                  <a:lnTo>
                    <a:pt x="39560" y="95250"/>
                  </a:lnTo>
                  <a:lnTo>
                    <a:pt x="41973" y="93395"/>
                  </a:lnTo>
                  <a:lnTo>
                    <a:pt x="41973" y="89738"/>
                  </a:lnTo>
                  <a:lnTo>
                    <a:pt x="39560" y="87858"/>
                  </a:lnTo>
                  <a:lnTo>
                    <a:pt x="33832" y="81737"/>
                  </a:lnTo>
                  <a:lnTo>
                    <a:pt x="39560" y="75590"/>
                  </a:lnTo>
                  <a:lnTo>
                    <a:pt x="41973" y="73723"/>
                  </a:lnTo>
                  <a:lnTo>
                    <a:pt x="41973" y="70078"/>
                  </a:lnTo>
                  <a:lnTo>
                    <a:pt x="39560" y="68199"/>
                  </a:lnTo>
                  <a:lnTo>
                    <a:pt x="33832" y="62052"/>
                  </a:lnTo>
                  <a:lnTo>
                    <a:pt x="39560" y="55930"/>
                  </a:lnTo>
                  <a:lnTo>
                    <a:pt x="41973" y="54063"/>
                  </a:lnTo>
                  <a:lnTo>
                    <a:pt x="41973" y="50393"/>
                  </a:lnTo>
                  <a:lnTo>
                    <a:pt x="39560" y="48526"/>
                  </a:lnTo>
                  <a:lnTo>
                    <a:pt x="33832" y="42392"/>
                  </a:lnTo>
                  <a:lnTo>
                    <a:pt x="44348" y="33020"/>
                  </a:lnTo>
                  <a:lnTo>
                    <a:pt x="44348" y="30734"/>
                  </a:lnTo>
                  <a:lnTo>
                    <a:pt x="44208" y="29578"/>
                  </a:lnTo>
                  <a:lnTo>
                    <a:pt x="43903" y="28486"/>
                  </a:lnTo>
                  <a:lnTo>
                    <a:pt x="35318" y="9156"/>
                  </a:lnTo>
                  <a:lnTo>
                    <a:pt x="33832" y="3911"/>
                  </a:lnTo>
                  <a:lnTo>
                    <a:pt x="28282" y="215"/>
                  </a:lnTo>
                  <a:lnTo>
                    <a:pt x="15557" y="215"/>
                  </a:lnTo>
                  <a:lnTo>
                    <a:pt x="10020" y="3911"/>
                  </a:lnTo>
                  <a:lnTo>
                    <a:pt x="8521" y="9156"/>
                  </a:lnTo>
                  <a:lnTo>
                    <a:pt x="2654" y="22567"/>
                  </a:lnTo>
                  <a:lnTo>
                    <a:pt x="863" y="26733"/>
                  </a:lnTo>
                  <a:lnTo>
                    <a:pt x="0" y="30734"/>
                  </a:lnTo>
                  <a:lnTo>
                    <a:pt x="12" y="389966"/>
                  </a:lnTo>
                  <a:lnTo>
                    <a:pt x="889" y="394042"/>
                  </a:lnTo>
                  <a:lnTo>
                    <a:pt x="8534" y="411556"/>
                  </a:lnTo>
                  <a:lnTo>
                    <a:pt x="10033" y="416788"/>
                  </a:lnTo>
                  <a:lnTo>
                    <a:pt x="15570" y="420484"/>
                  </a:lnTo>
                  <a:lnTo>
                    <a:pt x="28282" y="420484"/>
                  </a:lnTo>
                  <a:lnTo>
                    <a:pt x="33832" y="416788"/>
                  </a:lnTo>
                  <a:lnTo>
                    <a:pt x="35331" y="411556"/>
                  </a:lnTo>
                  <a:lnTo>
                    <a:pt x="43903" y="392214"/>
                  </a:lnTo>
                  <a:lnTo>
                    <a:pt x="44208" y="391121"/>
                  </a:lnTo>
                  <a:lnTo>
                    <a:pt x="44361" y="389966"/>
                  </a:lnTo>
                  <a:close/>
                </a:path>
                <a:path w="269875" h="421005">
                  <a:moveTo>
                    <a:pt x="76085" y="0"/>
                  </a:moveTo>
                  <a:lnTo>
                    <a:pt x="72910" y="0"/>
                  </a:lnTo>
                  <a:lnTo>
                    <a:pt x="69557" y="2438"/>
                  </a:lnTo>
                  <a:lnTo>
                    <a:pt x="57861" y="30200"/>
                  </a:lnTo>
                  <a:lnTo>
                    <a:pt x="57442" y="32372"/>
                  </a:lnTo>
                  <a:lnTo>
                    <a:pt x="57442" y="414362"/>
                  </a:lnTo>
                  <a:lnTo>
                    <a:pt x="62788" y="420700"/>
                  </a:lnTo>
                  <a:lnTo>
                    <a:pt x="76085" y="420700"/>
                  </a:lnTo>
                  <a:lnTo>
                    <a:pt x="76085" y="0"/>
                  </a:lnTo>
                  <a:close/>
                </a:path>
                <a:path w="269875" h="421005">
                  <a:moveTo>
                    <a:pt x="95694" y="32372"/>
                  </a:moveTo>
                  <a:lnTo>
                    <a:pt x="95275" y="30200"/>
                  </a:lnTo>
                  <a:lnTo>
                    <a:pt x="83578" y="2438"/>
                  </a:lnTo>
                  <a:lnTo>
                    <a:pt x="82105" y="1371"/>
                  </a:lnTo>
                  <a:lnTo>
                    <a:pt x="82105" y="420700"/>
                  </a:lnTo>
                  <a:lnTo>
                    <a:pt x="90335" y="420700"/>
                  </a:lnTo>
                  <a:lnTo>
                    <a:pt x="95694" y="414362"/>
                  </a:lnTo>
                  <a:lnTo>
                    <a:pt x="95694" y="32372"/>
                  </a:lnTo>
                  <a:close/>
                </a:path>
                <a:path w="269875" h="421005">
                  <a:moveTo>
                    <a:pt x="125945" y="15024"/>
                  </a:moveTo>
                  <a:lnTo>
                    <a:pt x="123202" y="13462"/>
                  </a:lnTo>
                  <a:lnTo>
                    <a:pt x="123202" y="20701"/>
                  </a:lnTo>
                  <a:lnTo>
                    <a:pt x="123202" y="27025"/>
                  </a:lnTo>
                  <a:lnTo>
                    <a:pt x="120624" y="29591"/>
                  </a:lnTo>
                  <a:lnTo>
                    <a:pt x="114287" y="29591"/>
                  </a:lnTo>
                  <a:lnTo>
                    <a:pt x="111709" y="27025"/>
                  </a:lnTo>
                  <a:lnTo>
                    <a:pt x="111709" y="20701"/>
                  </a:lnTo>
                  <a:lnTo>
                    <a:pt x="114287" y="18122"/>
                  </a:lnTo>
                  <a:lnTo>
                    <a:pt x="120624" y="18122"/>
                  </a:lnTo>
                  <a:lnTo>
                    <a:pt x="123202" y="20701"/>
                  </a:lnTo>
                  <a:lnTo>
                    <a:pt x="123202" y="13462"/>
                  </a:lnTo>
                  <a:lnTo>
                    <a:pt x="120954" y="12166"/>
                  </a:lnTo>
                  <a:lnTo>
                    <a:pt x="113944" y="12166"/>
                  </a:lnTo>
                  <a:lnTo>
                    <a:pt x="108966" y="15024"/>
                  </a:lnTo>
                  <a:lnTo>
                    <a:pt x="113728" y="336067"/>
                  </a:lnTo>
                  <a:lnTo>
                    <a:pt x="113741" y="338112"/>
                  </a:lnTo>
                  <a:lnTo>
                    <a:pt x="115404" y="354965"/>
                  </a:lnTo>
                  <a:lnTo>
                    <a:pt x="119494" y="354965"/>
                  </a:lnTo>
                  <a:lnTo>
                    <a:pt x="121158" y="338112"/>
                  </a:lnTo>
                  <a:lnTo>
                    <a:pt x="125730" y="29591"/>
                  </a:lnTo>
                  <a:lnTo>
                    <a:pt x="125895" y="18122"/>
                  </a:lnTo>
                  <a:lnTo>
                    <a:pt x="125945" y="15024"/>
                  </a:lnTo>
                  <a:close/>
                </a:path>
                <a:path w="269875" h="421005">
                  <a:moveTo>
                    <a:pt x="152120" y="284772"/>
                  </a:moveTo>
                  <a:lnTo>
                    <a:pt x="151218" y="223939"/>
                  </a:lnTo>
                  <a:lnTo>
                    <a:pt x="151218" y="395782"/>
                  </a:lnTo>
                  <a:lnTo>
                    <a:pt x="151218" y="403656"/>
                  </a:lnTo>
                  <a:lnTo>
                    <a:pt x="148640" y="406844"/>
                  </a:lnTo>
                  <a:lnTo>
                    <a:pt x="142303" y="406844"/>
                  </a:lnTo>
                  <a:lnTo>
                    <a:pt x="139725" y="403656"/>
                  </a:lnTo>
                  <a:lnTo>
                    <a:pt x="139725" y="395782"/>
                  </a:lnTo>
                  <a:lnTo>
                    <a:pt x="142303" y="392595"/>
                  </a:lnTo>
                  <a:lnTo>
                    <a:pt x="148640" y="392595"/>
                  </a:lnTo>
                  <a:lnTo>
                    <a:pt x="151218" y="395782"/>
                  </a:lnTo>
                  <a:lnTo>
                    <a:pt x="151218" y="223939"/>
                  </a:lnTo>
                  <a:lnTo>
                    <a:pt x="149174" y="85953"/>
                  </a:lnTo>
                  <a:lnTo>
                    <a:pt x="147523" y="69088"/>
                  </a:lnTo>
                  <a:lnTo>
                    <a:pt x="143421" y="69088"/>
                  </a:lnTo>
                  <a:lnTo>
                    <a:pt x="141744" y="85953"/>
                  </a:lnTo>
                  <a:lnTo>
                    <a:pt x="141732" y="88011"/>
                  </a:lnTo>
                  <a:lnTo>
                    <a:pt x="136982" y="409028"/>
                  </a:lnTo>
                  <a:lnTo>
                    <a:pt x="141960" y="411899"/>
                  </a:lnTo>
                  <a:lnTo>
                    <a:pt x="148971" y="411899"/>
                  </a:lnTo>
                  <a:lnTo>
                    <a:pt x="152120" y="410095"/>
                  </a:lnTo>
                  <a:lnTo>
                    <a:pt x="152120" y="406844"/>
                  </a:lnTo>
                  <a:lnTo>
                    <a:pt x="152120" y="392595"/>
                  </a:lnTo>
                  <a:lnTo>
                    <a:pt x="152120" y="284772"/>
                  </a:lnTo>
                  <a:close/>
                </a:path>
                <a:path w="269875" h="421005">
                  <a:moveTo>
                    <a:pt x="177457" y="254355"/>
                  </a:moveTo>
                  <a:lnTo>
                    <a:pt x="177419" y="253365"/>
                  </a:lnTo>
                  <a:lnTo>
                    <a:pt x="177012" y="244182"/>
                  </a:lnTo>
                  <a:lnTo>
                    <a:pt x="174891" y="199402"/>
                  </a:lnTo>
                  <a:lnTo>
                    <a:pt x="174891" y="246240"/>
                  </a:lnTo>
                  <a:lnTo>
                    <a:pt x="174891" y="251307"/>
                  </a:lnTo>
                  <a:lnTo>
                    <a:pt x="173228" y="253365"/>
                  </a:lnTo>
                  <a:lnTo>
                    <a:pt x="169151" y="253365"/>
                  </a:lnTo>
                  <a:lnTo>
                    <a:pt x="167487" y="251307"/>
                  </a:lnTo>
                  <a:lnTo>
                    <a:pt x="167487" y="246240"/>
                  </a:lnTo>
                  <a:lnTo>
                    <a:pt x="169151" y="244182"/>
                  </a:lnTo>
                  <a:lnTo>
                    <a:pt x="173228" y="244182"/>
                  </a:lnTo>
                  <a:lnTo>
                    <a:pt x="174891" y="246240"/>
                  </a:lnTo>
                  <a:lnTo>
                    <a:pt x="174891" y="199402"/>
                  </a:lnTo>
                  <a:lnTo>
                    <a:pt x="174447" y="190017"/>
                  </a:lnTo>
                  <a:lnTo>
                    <a:pt x="174383" y="188264"/>
                  </a:lnTo>
                  <a:lnTo>
                    <a:pt x="172935" y="167982"/>
                  </a:lnTo>
                  <a:lnTo>
                    <a:pt x="169418" y="167982"/>
                  </a:lnTo>
                  <a:lnTo>
                    <a:pt x="167995" y="188264"/>
                  </a:lnTo>
                  <a:lnTo>
                    <a:pt x="165023" y="251307"/>
                  </a:lnTo>
                  <a:lnTo>
                    <a:pt x="164922" y="254355"/>
                  </a:lnTo>
                  <a:lnTo>
                    <a:pt x="167703" y="257238"/>
                  </a:lnTo>
                  <a:lnTo>
                    <a:pt x="174663" y="257238"/>
                  </a:lnTo>
                  <a:lnTo>
                    <a:pt x="177457" y="254355"/>
                  </a:lnTo>
                  <a:close/>
                </a:path>
                <a:path w="269875" h="421005">
                  <a:moveTo>
                    <a:pt x="226415" y="222186"/>
                  </a:moveTo>
                  <a:lnTo>
                    <a:pt x="206971" y="222186"/>
                  </a:lnTo>
                  <a:lnTo>
                    <a:pt x="203746" y="218960"/>
                  </a:lnTo>
                  <a:lnTo>
                    <a:pt x="203746" y="211010"/>
                  </a:lnTo>
                  <a:lnTo>
                    <a:pt x="206971" y="207784"/>
                  </a:lnTo>
                  <a:lnTo>
                    <a:pt x="212331" y="207784"/>
                  </a:lnTo>
                  <a:lnTo>
                    <a:pt x="213448" y="206667"/>
                  </a:lnTo>
                  <a:lnTo>
                    <a:pt x="213448" y="196367"/>
                  </a:lnTo>
                  <a:lnTo>
                    <a:pt x="211734" y="194652"/>
                  </a:lnTo>
                  <a:lnTo>
                    <a:pt x="195440" y="194652"/>
                  </a:lnTo>
                  <a:lnTo>
                    <a:pt x="193725" y="196367"/>
                  </a:lnTo>
                  <a:lnTo>
                    <a:pt x="193725" y="410184"/>
                  </a:lnTo>
                  <a:lnTo>
                    <a:pt x="195440" y="411899"/>
                  </a:lnTo>
                  <a:lnTo>
                    <a:pt x="213474" y="411899"/>
                  </a:lnTo>
                  <a:lnTo>
                    <a:pt x="215201" y="410184"/>
                  </a:lnTo>
                  <a:lnTo>
                    <a:pt x="215201" y="399440"/>
                  </a:lnTo>
                  <a:lnTo>
                    <a:pt x="214083" y="398322"/>
                  </a:lnTo>
                  <a:lnTo>
                    <a:pt x="206971" y="398322"/>
                  </a:lnTo>
                  <a:lnTo>
                    <a:pt x="203746" y="395084"/>
                  </a:lnTo>
                  <a:lnTo>
                    <a:pt x="203746" y="387146"/>
                  </a:lnTo>
                  <a:lnTo>
                    <a:pt x="206971" y="383921"/>
                  </a:lnTo>
                  <a:lnTo>
                    <a:pt x="226415" y="383921"/>
                  </a:lnTo>
                  <a:lnTo>
                    <a:pt x="226415" y="222186"/>
                  </a:lnTo>
                  <a:close/>
                </a:path>
                <a:path w="269875" h="421005">
                  <a:moveTo>
                    <a:pt x="226415" y="172859"/>
                  </a:moveTo>
                  <a:lnTo>
                    <a:pt x="193865" y="174244"/>
                  </a:lnTo>
                  <a:lnTo>
                    <a:pt x="193103" y="175133"/>
                  </a:lnTo>
                  <a:lnTo>
                    <a:pt x="193103" y="181089"/>
                  </a:lnTo>
                  <a:lnTo>
                    <a:pt x="193916" y="182003"/>
                  </a:lnTo>
                  <a:lnTo>
                    <a:pt x="226415" y="182003"/>
                  </a:lnTo>
                  <a:lnTo>
                    <a:pt x="226415" y="172859"/>
                  </a:lnTo>
                  <a:close/>
                </a:path>
                <a:path w="269875" h="421005">
                  <a:moveTo>
                    <a:pt x="226415" y="158838"/>
                  </a:moveTo>
                  <a:lnTo>
                    <a:pt x="193865" y="160223"/>
                  </a:lnTo>
                  <a:lnTo>
                    <a:pt x="193103" y="161137"/>
                  </a:lnTo>
                  <a:lnTo>
                    <a:pt x="193103" y="165862"/>
                  </a:lnTo>
                  <a:lnTo>
                    <a:pt x="193865" y="166751"/>
                  </a:lnTo>
                  <a:lnTo>
                    <a:pt x="226415" y="168160"/>
                  </a:lnTo>
                  <a:lnTo>
                    <a:pt x="226415" y="158838"/>
                  </a:lnTo>
                  <a:close/>
                </a:path>
                <a:path w="269875" h="421005">
                  <a:moveTo>
                    <a:pt x="226415" y="144830"/>
                  </a:moveTo>
                  <a:lnTo>
                    <a:pt x="194843" y="146177"/>
                  </a:lnTo>
                  <a:lnTo>
                    <a:pt x="193865" y="146202"/>
                  </a:lnTo>
                  <a:lnTo>
                    <a:pt x="193103" y="147116"/>
                  </a:lnTo>
                  <a:lnTo>
                    <a:pt x="193103" y="151828"/>
                  </a:lnTo>
                  <a:lnTo>
                    <a:pt x="193865" y="152742"/>
                  </a:lnTo>
                  <a:lnTo>
                    <a:pt x="226415" y="154139"/>
                  </a:lnTo>
                  <a:lnTo>
                    <a:pt x="226415" y="144830"/>
                  </a:lnTo>
                  <a:close/>
                </a:path>
                <a:path w="269875" h="421005">
                  <a:moveTo>
                    <a:pt x="226415" y="130810"/>
                  </a:moveTo>
                  <a:lnTo>
                    <a:pt x="193865" y="132194"/>
                  </a:lnTo>
                  <a:lnTo>
                    <a:pt x="193103" y="133096"/>
                  </a:lnTo>
                  <a:lnTo>
                    <a:pt x="193103" y="137820"/>
                  </a:lnTo>
                  <a:lnTo>
                    <a:pt x="193865" y="138709"/>
                  </a:lnTo>
                  <a:lnTo>
                    <a:pt x="226415" y="140119"/>
                  </a:lnTo>
                  <a:lnTo>
                    <a:pt x="226415" y="130810"/>
                  </a:lnTo>
                  <a:close/>
                </a:path>
                <a:path w="269875" h="421005">
                  <a:moveTo>
                    <a:pt x="226415" y="116789"/>
                  </a:moveTo>
                  <a:lnTo>
                    <a:pt x="193865" y="118173"/>
                  </a:lnTo>
                  <a:lnTo>
                    <a:pt x="193103" y="119075"/>
                  </a:lnTo>
                  <a:lnTo>
                    <a:pt x="193103" y="123799"/>
                  </a:lnTo>
                  <a:lnTo>
                    <a:pt x="193865" y="124714"/>
                  </a:lnTo>
                  <a:lnTo>
                    <a:pt x="226415" y="126111"/>
                  </a:lnTo>
                  <a:lnTo>
                    <a:pt x="226415" y="116789"/>
                  </a:lnTo>
                  <a:close/>
                </a:path>
                <a:path w="269875" h="421005">
                  <a:moveTo>
                    <a:pt x="226415" y="102768"/>
                  </a:moveTo>
                  <a:lnTo>
                    <a:pt x="193865" y="104165"/>
                  </a:lnTo>
                  <a:lnTo>
                    <a:pt x="193103" y="105067"/>
                  </a:lnTo>
                  <a:lnTo>
                    <a:pt x="193103" y="109791"/>
                  </a:lnTo>
                  <a:lnTo>
                    <a:pt x="193865" y="110680"/>
                  </a:lnTo>
                  <a:lnTo>
                    <a:pt x="226415" y="112090"/>
                  </a:lnTo>
                  <a:lnTo>
                    <a:pt x="226415" y="102768"/>
                  </a:lnTo>
                  <a:close/>
                </a:path>
                <a:path w="269875" h="421005">
                  <a:moveTo>
                    <a:pt x="226415" y="88747"/>
                  </a:moveTo>
                  <a:lnTo>
                    <a:pt x="194843" y="90106"/>
                  </a:lnTo>
                  <a:lnTo>
                    <a:pt x="193865" y="90131"/>
                  </a:lnTo>
                  <a:lnTo>
                    <a:pt x="193103" y="91033"/>
                  </a:lnTo>
                  <a:lnTo>
                    <a:pt x="193103" y="95770"/>
                  </a:lnTo>
                  <a:lnTo>
                    <a:pt x="193865" y="96672"/>
                  </a:lnTo>
                  <a:lnTo>
                    <a:pt x="226415" y="98069"/>
                  </a:lnTo>
                  <a:lnTo>
                    <a:pt x="226415" y="88747"/>
                  </a:lnTo>
                  <a:close/>
                </a:path>
                <a:path w="269875" h="421005">
                  <a:moveTo>
                    <a:pt x="226415" y="74739"/>
                  </a:moveTo>
                  <a:lnTo>
                    <a:pt x="193865" y="76123"/>
                  </a:lnTo>
                  <a:lnTo>
                    <a:pt x="193103" y="77025"/>
                  </a:lnTo>
                  <a:lnTo>
                    <a:pt x="193103" y="81762"/>
                  </a:lnTo>
                  <a:lnTo>
                    <a:pt x="193865" y="82651"/>
                  </a:lnTo>
                  <a:lnTo>
                    <a:pt x="226415" y="84048"/>
                  </a:lnTo>
                  <a:lnTo>
                    <a:pt x="226415" y="74739"/>
                  </a:lnTo>
                  <a:close/>
                </a:path>
                <a:path w="269875" h="421005">
                  <a:moveTo>
                    <a:pt x="226415" y="60718"/>
                  </a:moveTo>
                  <a:lnTo>
                    <a:pt x="193865" y="62090"/>
                  </a:lnTo>
                  <a:lnTo>
                    <a:pt x="193103" y="63004"/>
                  </a:lnTo>
                  <a:lnTo>
                    <a:pt x="193103" y="67729"/>
                  </a:lnTo>
                  <a:lnTo>
                    <a:pt x="193865" y="68630"/>
                  </a:lnTo>
                  <a:lnTo>
                    <a:pt x="226415" y="70027"/>
                  </a:lnTo>
                  <a:lnTo>
                    <a:pt x="226415" y="60718"/>
                  </a:lnTo>
                  <a:close/>
                </a:path>
                <a:path w="269875" h="421005">
                  <a:moveTo>
                    <a:pt x="226415" y="46685"/>
                  </a:moveTo>
                  <a:lnTo>
                    <a:pt x="193865" y="48082"/>
                  </a:lnTo>
                  <a:lnTo>
                    <a:pt x="193103" y="48983"/>
                  </a:lnTo>
                  <a:lnTo>
                    <a:pt x="193103" y="53708"/>
                  </a:lnTo>
                  <a:lnTo>
                    <a:pt x="193865" y="54610"/>
                  </a:lnTo>
                  <a:lnTo>
                    <a:pt x="226415" y="56019"/>
                  </a:lnTo>
                  <a:lnTo>
                    <a:pt x="226415" y="46685"/>
                  </a:lnTo>
                  <a:close/>
                </a:path>
                <a:path w="269875" h="421005">
                  <a:moveTo>
                    <a:pt x="226415" y="32677"/>
                  </a:moveTo>
                  <a:lnTo>
                    <a:pt x="193865" y="34061"/>
                  </a:lnTo>
                  <a:lnTo>
                    <a:pt x="193103" y="34963"/>
                  </a:lnTo>
                  <a:lnTo>
                    <a:pt x="193103" y="39700"/>
                  </a:lnTo>
                  <a:lnTo>
                    <a:pt x="193865" y="40601"/>
                  </a:lnTo>
                  <a:lnTo>
                    <a:pt x="194843" y="40627"/>
                  </a:lnTo>
                  <a:lnTo>
                    <a:pt x="226415" y="41986"/>
                  </a:lnTo>
                  <a:lnTo>
                    <a:pt x="226415" y="32677"/>
                  </a:lnTo>
                  <a:close/>
                </a:path>
                <a:path w="269875" h="421005">
                  <a:moveTo>
                    <a:pt x="226415" y="18656"/>
                  </a:moveTo>
                  <a:lnTo>
                    <a:pt x="193865" y="20040"/>
                  </a:lnTo>
                  <a:lnTo>
                    <a:pt x="193103" y="20955"/>
                  </a:lnTo>
                  <a:lnTo>
                    <a:pt x="193103" y="25666"/>
                  </a:lnTo>
                  <a:lnTo>
                    <a:pt x="193865" y="26568"/>
                  </a:lnTo>
                  <a:lnTo>
                    <a:pt x="226415" y="27965"/>
                  </a:lnTo>
                  <a:lnTo>
                    <a:pt x="226415" y="18656"/>
                  </a:lnTo>
                  <a:close/>
                </a:path>
                <a:path w="269875" h="421005">
                  <a:moveTo>
                    <a:pt x="226415" y="4749"/>
                  </a:moveTo>
                  <a:lnTo>
                    <a:pt x="193916" y="4749"/>
                  </a:lnTo>
                  <a:lnTo>
                    <a:pt x="193103" y="5664"/>
                  </a:lnTo>
                  <a:lnTo>
                    <a:pt x="193103" y="11658"/>
                  </a:lnTo>
                  <a:lnTo>
                    <a:pt x="193865" y="12560"/>
                  </a:lnTo>
                  <a:lnTo>
                    <a:pt x="226415" y="13957"/>
                  </a:lnTo>
                  <a:lnTo>
                    <a:pt x="226415" y="4749"/>
                  </a:lnTo>
                  <a:close/>
                </a:path>
                <a:path w="269875" h="421005">
                  <a:moveTo>
                    <a:pt x="269697" y="196367"/>
                  </a:moveTo>
                  <a:lnTo>
                    <a:pt x="267995" y="194652"/>
                  </a:lnTo>
                  <a:lnTo>
                    <a:pt x="249948" y="194652"/>
                  </a:lnTo>
                  <a:lnTo>
                    <a:pt x="248234" y="196367"/>
                  </a:lnTo>
                  <a:lnTo>
                    <a:pt x="248234" y="206667"/>
                  </a:lnTo>
                  <a:lnTo>
                    <a:pt x="249351" y="207784"/>
                  </a:lnTo>
                  <a:lnTo>
                    <a:pt x="256463" y="207784"/>
                  </a:lnTo>
                  <a:lnTo>
                    <a:pt x="259676" y="211010"/>
                  </a:lnTo>
                  <a:lnTo>
                    <a:pt x="259676" y="218960"/>
                  </a:lnTo>
                  <a:lnTo>
                    <a:pt x="256463" y="222186"/>
                  </a:lnTo>
                  <a:lnTo>
                    <a:pt x="232448" y="222186"/>
                  </a:lnTo>
                  <a:lnTo>
                    <a:pt x="232448" y="383921"/>
                  </a:lnTo>
                  <a:lnTo>
                    <a:pt x="256463" y="383921"/>
                  </a:lnTo>
                  <a:lnTo>
                    <a:pt x="259676" y="387146"/>
                  </a:lnTo>
                  <a:lnTo>
                    <a:pt x="259676" y="395084"/>
                  </a:lnTo>
                  <a:lnTo>
                    <a:pt x="256463" y="398322"/>
                  </a:lnTo>
                  <a:lnTo>
                    <a:pt x="251104" y="398322"/>
                  </a:lnTo>
                  <a:lnTo>
                    <a:pt x="249986" y="399440"/>
                  </a:lnTo>
                  <a:lnTo>
                    <a:pt x="249986" y="410184"/>
                  </a:lnTo>
                  <a:lnTo>
                    <a:pt x="251688" y="411899"/>
                  </a:lnTo>
                  <a:lnTo>
                    <a:pt x="267995" y="411899"/>
                  </a:lnTo>
                  <a:lnTo>
                    <a:pt x="269697" y="410184"/>
                  </a:lnTo>
                  <a:lnTo>
                    <a:pt x="269697" y="196367"/>
                  </a:lnTo>
                  <a:close/>
                </a:path>
                <a:path w="269875" h="421005">
                  <a:moveTo>
                    <a:pt x="269697" y="12268"/>
                  </a:moveTo>
                  <a:lnTo>
                    <a:pt x="263055" y="4749"/>
                  </a:lnTo>
                  <a:lnTo>
                    <a:pt x="232448" y="4749"/>
                  </a:lnTo>
                  <a:lnTo>
                    <a:pt x="232448" y="14224"/>
                  </a:lnTo>
                  <a:lnTo>
                    <a:pt x="234518" y="14300"/>
                  </a:lnTo>
                  <a:lnTo>
                    <a:pt x="235292" y="15201"/>
                  </a:lnTo>
                  <a:lnTo>
                    <a:pt x="235292" y="17399"/>
                  </a:lnTo>
                  <a:lnTo>
                    <a:pt x="234518" y="18300"/>
                  </a:lnTo>
                  <a:lnTo>
                    <a:pt x="232448" y="18389"/>
                  </a:lnTo>
                  <a:lnTo>
                    <a:pt x="232448" y="28232"/>
                  </a:lnTo>
                  <a:lnTo>
                    <a:pt x="234518" y="28308"/>
                  </a:lnTo>
                  <a:lnTo>
                    <a:pt x="235292" y="29210"/>
                  </a:lnTo>
                  <a:lnTo>
                    <a:pt x="235292" y="31419"/>
                  </a:lnTo>
                  <a:lnTo>
                    <a:pt x="234518" y="32321"/>
                  </a:lnTo>
                  <a:lnTo>
                    <a:pt x="232448" y="32410"/>
                  </a:lnTo>
                  <a:lnTo>
                    <a:pt x="232448" y="42252"/>
                  </a:lnTo>
                  <a:lnTo>
                    <a:pt x="234518" y="42329"/>
                  </a:lnTo>
                  <a:lnTo>
                    <a:pt x="235292" y="43243"/>
                  </a:lnTo>
                  <a:lnTo>
                    <a:pt x="235292" y="45440"/>
                  </a:lnTo>
                  <a:lnTo>
                    <a:pt x="234518" y="46329"/>
                  </a:lnTo>
                  <a:lnTo>
                    <a:pt x="232448" y="46431"/>
                  </a:lnTo>
                  <a:lnTo>
                    <a:pt x="232448" y="56273"/>
                  </a:lnTo>
                  <a:lnTo>
                    <a:pt x="234518" y="56362"/>
                  </a:lnTo>
                  <a:lnTo>
                    <a:pt x="235292" y="57251"/>
                  </a:lnTo>
                  <a:lnTo>
                    <a:pt x="235292" y="59461"/>
                  </a:lnTo>
                  <a:lnTo>
                    <a:pt x="234518" y="60363"/>
                  </a:lnTo>
                  <a:lnTo>
                    <a:pt x="232448" y="60452"/>
                  </a:lnTo>
                  <a:lnTo>
                    <a:pt x="232448" y="70294"/>
                  </a:lnTo>
                  <a:lnTo>
                    <a:pt x="234518" y="70370"/>
                  </a:lnTo>
                  <a:lnTo>
                    <a:pt x="235292" y="71272"/>
                  </a:lnTo>
                  <a:lnTo>
                    <a:pt x="235292" y="73469"/>
                  </a:lnTo>
                  <a:lnTo>
                    <a:pt x="234518" y="74383"/>
                  </a:lnTo>
                  <a:lnTo>
                    <a:pt x="232448" y="74472"/>
                  </a:lnTo>
                  <a:lnTo>
                    <a:pt x="232448" y="84315"/>
                  </a:lnTo>
                  <a:lnTo>
                    <a:pt x="234518" y="84378"/>
                  </a:lnTo>
                  <a:lnTo>
                    <a:pt x="235292" y="85305"/>
                  </a:lnTo>
                  <a:lnTo>
                    <a:pt x="235292" y="87490"/>
                  </a:lnTo>
                  <a:lnTo>
                    <a:pt x="234518" y="88392"/>
                  </a:lnTo>
                  <a:lnTo>
                    <a:pt x="232448" y="88493"/>
                  </a:lnTo>
                  <a:lnTo>
                    <a:pt x="232448" y="98336"/>
                  </a:lnTo>
                  <a:lnTo>
                    <a:pt x="234518" y="98412"/>
                  </a:lnTo>
                  <a:lnTo>
                    <a:pt x="235292" y="99314"/>
                  </a:lnTo>
                  <a:lnTo>
                    <a:pt x="235292" y="101511"/>
                  </a:lnTo>
                  <a:lnTo>
                    <a:pt x="234518" y="102412"/>
                  </a:lnTo>
                  <a:lnTo>
                    <a:pt x="232448" y="102514"/>
                  </a:lnTo>
                  <a:lnTo>
                    <a:pt x="232448" y="112344"/>
                  </a:lnTo>
                  <a:lnTo>
                    <a:pt x="234518" y="112433"/>
                  </a:lnTo>
                  <a:lnTo>
                    <a:pt x="235292" y="113322"/>
                  </a:lnTo>
                  <a:lnTo>
                    <a:pt x="235292" y="115531"/>
                  </a:lnTo>
                  <a:lnTo>
                    <a:pt x="234518" y="116433"/>
                  </a:lnTo>
                  <a:lnTo>
                    <a:pt x="232448" y="116522"/>
                  </a:lnTo>
                  <a:lnTo>
                    <a:pt x="232448" y="126377"/>
                  </a:lnTo>
                  <a:lnTo>
                    <a:pt x="234518" y="126453"/>
                  </a:lnTo>
                  <a:lnTo>
                    <a:pt x="235292" y="127355"/>
                  </a:lnTo>
                  <a:lnTo>
                    <a:pt x="235292" y="129540"/>
                  </a:lnTo>
                  <a:lnTo>
                    <a:pt x="234518" y="130454"/>
                  </a:lnTo>
                  <a:lnTo>
                    <a:pt x="232448" y="130543"/>
                  </a:lnTo>
                  <a:lnTo>
                    <a:pt x="232448" y="140373"/>
                  </a:lnTo>
                  <a:lnTo>
                    <a:pt x="234518" y="140462"/>
                  </a:lnTo>
                  <a:lnTo>
                    <a:pt x="235292" y="141376"/>
                  </a:lnTo>
                  <a:lnTo>
                    <a:pt x="235292" y="143560"/>
                  </a:lnTo>
                  <a:lnTo>
                    <a:pt x="234518" y="144475"/>
                  </a:lnTo>
                  <a:lnTo>
                    <a:pt x="232448" y="144564"/>
                  </a:lnTo>
                  <a:lnTo>
                    <a:pt x="232448" y="154406"/>
                  </a:lnTo>
                  <a:lnTo>
                    <a:pt x="234518" y="154470"/>
                  </a:lnTo>
                  <a:lnTo>
                    <a:pt x="235292" y="155371"/>
                  </a:lnTo>
                  <a:lnTo>
                    <a:pt x="235292" y="157581"/>
                  </a:lnTo>
                  <a:lnTo>
                    <a:pt x="234518" y="158483"/>
                  </a:lnTo>
                  <a:lnTo>
                    <a:pt x="232448" y="158572"/>
                  </a:lnTo>
                  <a:lnTo>
                    <a:pt x="232448" y="168414"/>
                  </a:lnTo>
                  <a:lnTo>
                    <a:pt x="234518" y="168503"/>
                  </a:lnTo>
                  <a:lnTo>
                    <a:pt x="235292" y="169405"/>
                  </a:lnTo>
                  <a:lnTo>
                    <a:pt x="235292" y="171602"/>
                  </a:lnTo>
                  <a:lnTo>
                    <a:pt x="234518" y="172504"/>
                  </a:lnTo>
                  <a:lnTo>
                    <a:pt x="232448" y="172593"/>
                  </a:lnTo>
                  <a:lnTo>
                    <a:pt x="232448" y="182003"/>
                  </a:lnTo>
                  <a:lnTo>
                    <a:pt x="263055" y="182003"/>
                  </a:lnTo>
                  <a:lnTo>
                    <a:pt x="269697" y="174498"/>
                  </a:lnTo>
                  <a:lnTo>
                    <a:pt x="269697" y="12268"/>
                  </a:lnTo>
                  <a:close/>
                </a:path>
              </a:pathLst>
            </a:custGeom>
            <a:solidFill>
              <a:srgbClr val="FB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59"/>
            <p:cNvSpPr/>
            <p:nvPr/>
          </p:nvSpPr>
          <p:spPr>
            <a:xfrm>
              <a:off x="4238294" y="1281023"/>
              <a:ext cx="269875" cy="421005"/>
            </a:xfrm>
            <a:custGeom>
              <a:avLst/>
              <a:gdLst/>
              <a:ahLst/>
              <a:cxnLst/>
              <a:rect l="l" t="t" r="r" b="b"/>
              <a:pathLst>
                <a:path w="269875" h="421005">
                  <a:moveTo>
                    <a:pt x="12103" y="418172"/>
                  </a:moveTo>
                  <a:lnTo>
                    <a:pt x="11823" y="410540"/>
                  </a:lnTo>
                  <a:lnTo>
                    <a:pt x="11226" y="389128"/>
                  </a:lnTo>
                  <a:lnTo>
                    <a:pt x="10426" y="332625"/>
                  </a:lnTo>
                  <a:lnTo>
                    <a:pt x="10452" y="276098"/>
                  </a:lnTo>
                  <a:lnTo>
                    <a:pt x="10795" y="219583"/>
                  </a:lnTo>
                  <a:lnTo>
                    <a:pt x="10909" y="116865"/>
                  </a:lnTo>
                  <a:lnTo>
                    <a:pt x="10566" y="70675"/>
                  </a:lnTo>
                  <a:lnTo>
                    <a:pt x="9918" y="22567"/>
                  </a:lnTo>
                  <a:lnTo>
                    <a:pt x="9575" y="5461"/>
                  </a:lnTo>
                  <a:lnTo>
                    <a:pt x="8521" y="9156"/>
                  </a:lnTo>
                  <a:lnTo>
                    <a:pt x="2654" y="22567"/>
                  </a:lnTo>
                  <a:lnTo>
                    <a:pt x="863" y="26733"/>
                  </a:lnTo>
                  <a:lnTo>
                    <a:pt x="0" y="30734"/>
                  </a:lnTo>
                  <a:lnTo>
                    <a:pt x="12" y="389966"/>
                  </a:lnTo>
                  <a:lnTo>
                    <a:pt x="889" y="394042"/>
                  </a:lnTo>
                  <a:lnTo>
                    <a:pt x="8534" y="411556"/>
                  </a:lnTo>
                  <a:lnTo>
                    <a:pt x="10033" y="416788"/>
                  </a:lnTo>
                  <a:lnTo>
                    <a:pt x="12103" y="418172"/>
                  </a:lnTo>
                  <a:close/>
                </a:path>
                <a:path w="269875" h="421005">
                  <a:moveTo>
                    <a:pt x="31521" y="2387"/>
                  </a:moveTo>
                  <a:lnTo>
                    <a:pt x="28270" y="228"/>
                  </a:lnTo>
                  <a:lnTo>
                    <a:pt x="15544" y="228"/>
                  </a:lnTo>
                  <a:lnTo>
                    <a:pt x="15532" y="2387"/>
                  </a:lnTo>
                  <a:lnTo>
                    <a:pt x="16294" y="47726"/>
                  </a:lnTo>
                  <a:lnTo>
                    <a:pt x="16802" y="96393"/>
                  </a:lnTo>
                  <a:lnTo>
                    <a:pt x="16954" y="130416"/>
                  </a:lnTo>
                  <a:lnTo>
                    <a:pt x="16992" y="193700"/>
                  </a:lnTo>
                  <a:lnTo>
                    <a:pt x="16687" y="250736"/>
                  </a:lnTo>
                  <a:lnTo>
                    <a:pt x="16471" y="307771"/>
                  </a:lnTo>
                  <a:lnTo>
                    <a:pt x="16814" y="364794"/>
                  </a:lnTo>
                  <a:lnTo>
                    <a:pt x="18186" y="420497"/>
                  </a:lnTo>
                  <a:lnTo>
                    <a:pt x="28270" y="420497"/>
                  </a:lnTo>
                  <a:lnTo>
                    <a:pt x="29324" y="419798"/>
                  </a:lnTo>
                  <a:lnTo>
                    <a:pt x="27901" y="403847"/>
                  </a:lnTo>
                  <a:lnTo>
                    <a:pt x="25476" y="368287"/>
                  </a:lnTo>
                  <a:lnTo>
                    <a:pt x="23622" y="332778"/>
                  </a:lnTo>
                  <a:lnTo>
                    <a:pt x="21704" y="282168"/>
                  </a:lnTo>
                  <a:lnTo>
                    <a:pt x="20802" y="231609"/>
                  </a:lnTo>
                  <a:lnTo>
                    <a:pt x="21107" y="181051"/>
                  </a:lnTo>
                  <a:lnTo>
                    <a:pt x="22821" y="130416"/>
                  </a:lnTo>
                  <a:lnTo>
                    <a:pt x="25882" y="77927"/>
                  </a:lnTo>
                  <a:lnTo>
                    <a:pt x="29692" y="25501"/>
                  </a:lnTo>
                  <a:lnTo>
                    <a:pt x="31521" y="2387"/>
                  </a:lnTo>
                  <a:close/>
                </a:path>
                <a:path w="269875" h="421005">
                  <a:moveTo>
                    <a:pt x="44335" y="30746"/>
                  </a:moveTo>
                  <a:lnTo>
                    <a:pt x="44196" y="29591"/>
                  </a:lnTo>
                  <a:lnTo>
                    <a:pt x="43891" y="28498"/>
                  </a:lnTo>
                  <a:lnTo>
                    <a:pt x="36753" y="12446"/>
                  </a:lnTo>
                  <a:lnTo>
                    <a:pt x="34531" y="41770"/>
                  </a:lnTo>
                  <a:lnTo>
                    <a:pt x="44335" y="33032"/>
                  </a:lnTo>
                  <a:lnTo>
                    <a:pt x="44335" y="30746"/>
                  </a:lnTo>
                  <a:close/>
                </a:path>
                <a:path w="269875" h="421005">
                  <a:moveTo>
                    <a:pt x="44348" y="389978"/>
                  </a:moveTo>
                  <a:lnTo>
                    <a:pt x="44335" y="386613"/>
                  </a:lnTo>
                  <a:lnTo>
                    <a:pt x="33820" y="376783"/>
                  </a:lnTo>
                  <a:lnTo>
                    <a:pt x="39560" y="370636"/>
                  </a:lnTo>
                  <a:lnTo>
                    <a:pt x="41973" y="368782"/>
                  </a:lnTo>
                  <a:lnTo>
                    <a:pt x="41973" y="365125"/>
                  </a:lnTo>
                  <a:lnTo>
                    <a:pt x="39560" y="363245"/>
                  </a:lnTo>
                  <a:lnTo>
                    <a:pt x="33820" y="357111"/>
                  </a:lnTo>
                  <a:lnTo>
                    <a:pt x="39547" y="350964"/>
                  </a:lnTo>
                  <a:lnTo>
                    <a:pt x="41973" y="349097"/>
                  </a:lnTo>
                  <a:lnTo>
                    <a:pt x="41973" y="345452"/>
                  </a:lnTo>
                  <a:lnTo>
                    <a:pt x="39547" y="343573"/>
                  </a:lnTo>
                  <a:lnTo>
                    <a:pt x="33820" y="337439"/>
                  </a:lnTo>
                  <a:lnTo>
                    <a:pt x="39547" y="331292"/>
                  </a:lnTo>
                  <a:lnTo>
                    <a:pt x="41960" y="329425"/>
                  </a:lnTo>
                  <a:lnTo>
                    <a:pt x="41960" y="325780"/>
                  </a:lnTo>
                  <a:lnTo>
                    <a:pt x="39547" y="323913"/>
                  </a:lnTo>
                  <a:lnTo>
                    <a:pt x="33820" y="317766"/>
                  </a:lnTo>
                  <a:lnTo>
                    <a:pt x="39547" y="311632"/>
                  </a:lnTo>
                  <a:lnTo>
                    <a:pt x="41960" y="309753"/>
                  </a:lnTo>
                  <a:lnTo>
                    <a:pt x="41960" y="306108"/>
                  </a:lnTo>
                  <a:lnTo>
                    <a:pt x="39547" y="304228"/>
                  </a:lnTo>
                  <a:lnTo>
                    <a:pt x="33820" y="298094"/>
                  </a:lnTo>
                  <a:lnTo>
                    <a:pt x="39547" y="291960"/>
                  </a:lnTo>
                  <a:lnTo>
                    <a:pt x="41960" y="290093"/>
                  </a:lnTo>
                  <a:lnTo>
                    <a:pt x="41960" y="286435"/>
                  </a:lnTo>
                  <a:lnTo>
                    <a:pt x="39547" y="284556"/>
                  </a:lnTo>
                  <a:lnTo>
                    <a:pt x="33820" y="278422"/>
                  </a:lnTo>
                  <a:lnTo>
                    <a:pt x="39547" y="272288"/>
                  </a:lnTo>
                  <a:lnTo>
                    <a:pt x="41960" y="270421"/>
                  </a:lnTo>
                  <a:lnTo>
                    <a:pt x="41960" y="266750"/>
                  </a:lnTo>
                  <a:lnTo>
                    <a:pt x="39547" y="264883"/>
                  </a:lnTo>
                  <a:lnTo>
                    <a:pt x="33820" y="258749"/>
                  </a:lnTo>
                  <a:lnTo>
                    <a:pt x="39547" y="252615"/>
                  </a:lnTo>
                  <a:lnTo>
                    <a:pt x="41960" y="250748"/>
                  </a:lnTo>
                  <a:lnTo>
                    <a:pt x="41960" y="247091"/>
                  </a:lnTo>
                  <a:lnTo>
                    <a:pt x="39547" y="245224"/>
                  </a:lnTo>
                  <a:lnTo>
                    <a:pt x="33820" y="239090"/>
                  </a:lnTo>
                  <a:lnTo>
                    <a:pt x="39547" y="232943"/>
                  </a:lnTo>
                  <a:lnTo>
                    <a:pt x="41960" y="231076"/>
                  </a:lnTo>
                  <a:lnTo>
                    <a:pt x="41960" y="227418"/>
                  </a:lnTo>
                  <a:lnTo>
                    <a:pt x="39547" y="225552"/>
                  </a:lnTo>
                  <a:lnTo>
                    <a:pt x="33820" y="219417"/>
                  </a:lnTo>
                  <a:lnTo>
                    <a:pt x="39547" y="213271"/>
                  </a:lnTo>
                  <a:lnTo>
                    <a:pt x="41960" y="211404"/>
                  </a:lnTo>
                  <a:lnTo>
                    <a:pt x="41960" y="207733"/>
                  </a:lnTo>
                  <a:lnTo>
                    <a:pt x="39547" y="205879"/>
                  </a:lnTo>
                  <a:lnTo>
                    <a:pt x="33820" y="199745"/>
                  </a:lnTo>
                  <a:lnTo>
                    <a:pt x="39547" y="193611"/>
                  </a:lnTo>
                  <a:lnTo>
                    <a:pt x="41960" y="191731"/>
                  </a:lnTo>
                  <a:lnTo>
                    <a:pt x="41960" y="188074"/>
                  </a:lnTo>
                  <a:lnTo>
                    <a:pt x="39547" y="186220"/>
                  </a:lnTo>
                  <a:lnTo>
                    <a:pt x="33820" y="180073"/>
                  </a:lnTo>
                  <a:lnTo>
                    <a:pt x="39547" y="173939"/>
                  </a:lnTo>
                  <a:lnTo>
                    <a:pt x="41960" y="172072"/>
                  </a:lnTo>
                  <a:lnTo>
                    <a:pt x="41960" y="168414"/>
                  </a:lnTo>
                  <a:lnTo>
                    <a:pt x="39547" y="166547"/>
                  </a:lnTo>
                  <a:lnTo>
                    <a:pt x="33820" y="160401"/>
                  </a:lnTo>
                  <a:lnTo>
                    <a:pt x="39547" y="154266"/>
                  </a:lnTo>
                  <a:lnTo>
                    <a:pt x="41960" y="152412"/>
                  </a:lnTo>
                  <a:lnTo>
                    <a:pt x="41960" y="148755"/>
                  </a:lnTo>
                  <a:lnTo>
                    <a:pt x="39547" y="146875"/>
                  </a:lnTo>
                  <a:lnTo>
                    <a:pt x="33820" y="140754"/>
                  </a:lnTo>
                  <a:lnTo>
                    <a:pt x="39547" y="134594"/>
                  </a:lnTo>
                  <a:lnTo>
                    <a:pt x="41960" y="132740"/>
                  </a:lnTo>
                  <a:lnTo>
                    <a:pt x="41960" y="129095"/>
                  </a:lnTo>
                  <a:lnTo>
                    <a:pt x="39547" y="127203"/>
                  </a:lnTo>
                  <a:lnTo>
                    <a:pt x="33820" y="121081"/>
                  </a:lnTo>
                  <a:lnTo>
                    <a:pt x="39547" y="114935"/>
                  </a:lnTo>
                  <a:lnTo>
                    <a:pt x="41960" y="113080"/>
                  </a:lnTo>
                  <a:lnTo>
                    <a:pt x="41960" y="109410"/>
                  </a:lnTo>
                  <a:lnTo>
                    <a:pt x="39547" y="107543"/>
                  </a:lnTo>
                  <a:lnTo>
                    <a:pt x="33820" y="101422"/>
                  </a:lnTo>
                  <a:lnTo>
                    <a:pt x="39547" y="95262"/>
                  </a:lnTo>
                  <a:lnTo>
                    <a:pt x="41960" y="93408"/>
                  </a:lnTo>
                  <a:lnTo>
                    <a:pt x="41960" y="89750"/>
                  </a:lnTo>
                  <a:lnTo>
                    <a:pt x="39547" y="87871"/>
                  </a:lnTo>
                  <a:lnTo>
                    <a:pt x="33820" y="81749"/>
                  </a:lnTo>
                  <a:lnTo>
                    <a:pt x="39547" y="75603"/>
                  </a:lnTo>
                  <a:lnTo>
                    <a:pt x="41960" y="73736"/>
                  </a:lnTo>
                  <a:lnTo>
                    <a:pt x="41960" y="70091"/>
                  </a:lnTo>
                  <a:lnTo>
                    <a:pt x="39547" y="68211"/>
                  </a:lnTo>
                  <a:lnTo>
                    <a:pt x="33820" y="62064"/>
                  </a:lnTo>
                  <a:lnTo>
                    <a:pt x="39547" y="55943"/>
                  </a:lnTo>
                  <a:lnTo>
                    <a:pt x="41960" y="54076"/>
                  </a:lnTo>
                  <a:lnTo>
                    <a:pt x="41960" y="50406"/>
                  </a:lnTo>
                  <a:lnTo>
                    <a:pt x="39547" y="48539"/>
                  </a:lnTo>
                  <a:lnTo>
                    <a:pt x="34429" y="43053"/>
                  </a:lnTo>
                  <a:lnTo>
                    <a:pt x="33185" y="59474"/>
                  </a:lnTo>
                  <a:lnTo>
                    <a:pt x="29806" y="112077"/>
                  </a:lnTo>
                  <a:lnTo>
                    <a:pt x="27432" y="164757"/>
                  </a:lnTo>
                  <a:lnTo>
                    <a:pt x="26644" y="207733"/>
                  </a:lnTo>
                  <a:lnTo>
                    <a:pt x="26530" y="225552"/>
                  </a:lnTo>
                  <a:lnTo>
                    <a:pt x="26898" y="264883"/>
                  </a:lnTo>
                  <a:lnTo>
                    <a:pt x="27012" y="270421"/>
                  </a:lnTo>
                  <a:lnTo>
                    <a:pt x="28536" y="317157"/>
                  </a:lnTo>
                  <a:lnTo>
                    <a:pt x="31280" y="366928"/>
                  </a:lnTo>
                  <a:lnTo>
                    <a:pt x="34848" y="413232"/>
                  </a:lnTo>
                  <a:lnTo>
                    <a:pt x="35318" y="411568"/>
                  </a:lnTo>
                  <a:lnTo>
                    <a:pt x="43891" y="392226"/>
                  </a:lnTo>
                  <a:lnTo>
                    <a:pt x="44196" y="391134"/>
                  </a:lnTo>
                  <a:lnTo>
                    <a:pt x="44348" y="389978"/>
                  </a:lnTo>
                  <a:close/>
                </a:path>
                <a:path w="269875" h="421005">
                  <a:moveTo>
                    <a:pt x="60236" y="24561"/>
                  </a:moveTo>
                  <a:lnTo>
                    <a:pt x="57848" y="30213"/>
                  </a:lnTo>
                  <a:lnTo>
                    <a:pt x="57429" y="32385"/>
                  </a:lnTo>
                  <a:lnTo>
                    <a:pt x="57429" y="98767"/>
                  </a:lnTo>
                  <a:lnTo>
                    <a:pt x="59194" y="51168"/>
                  </a:lnTo>
                  <a:lnTo>
                    <a:pt x="60236" y="24561"/>
                  </a:lnTo>
                  <a:close/>
                </a:path>
                <a:path w="269875" h="421005">
                  <a:moveTo>
                    <a:pt x="63042" y="420712"/>
                  </a:moveTo>
                  <a:lnTo>
                    <a:pt x="62344" y="412762"/>
                  </a:lnTo>
                  <a:lnTo>
                    <a:pt x="60083" y="381711"/>
                  </a:lnTo>
                  <a:lnTo>
                    <a:pt x="58254" y="350608"/>
                  </a:lnTo>
                  <a:lnTo>
                    <a:pt x="57429" y="330860"/>
                  </a:lnTo>
                  <a:lnTo>
                    <a:pt x="57429" y="414375"/>
                  </a:lnTo>
                  <a:lnTo>
                    <a:pt x="62776" y="420712"/>
                  </a:lnTo>
                  <a:lnTo>
                    <a:pt x="63042" y="420712"/>
                  </a:lnTo>
                  <a:close/>
                </a:path>
                <a:path w="269875" h="421005">
                  <a:moveTo>
                    <a:pt x="76073" y="0"/>
                  </a:moveTo>
                  <a:lnTo>
                    <a:pt x="72910" y="0"/>
                  </a:lnTo>
                  <a:lnTo>
                    <a:pt x="69557" y="2438"/>
                  </a:lnTo>
                  <a:lnTo>
                    <a:pt x="65366" y="46596"/>
                  </a:lnTo>
                  <a:lnTo>
                    <a:pt x="63563" y="94856"/>
                  </a:lnTo>
                  <a:lnTo>
                    <a:pt x="62090" y="143116"/>
                  </a:lnTo>
                  <a:lnTo>
                    <a:pt x="61175" y="191401"/>
                  </a:lnTo>
                  <a:lnTo>
                    <a:pt x="61048" y="238772"/>
                  </a:lnTo>
                  <a:lnTo>
                    <a:pt x="61836" y="286105"/>
                  </a:lnTo>
                  <a:lnTo>
                    <a:pt x="63525" y="333400"/>
                  </a:lnTo>
                  <a:lnTo>
                    <a:pt x="66167" y="380606"/>
                  </a:lnTo>
                  <a:lnTo>
                    <a:pt x="69240" y="420700"/>
                  </a:lnTo>
                  <a:lnTo>
                    <a:pt x="76073" y="420700"/>
                  </a:lnTo>
                  <a:lnTo>
                    <a:pt x="76073" y="0"/>
                  </a:lnTo>
                  <a:close/>
                </a:path>
                <a:path w="269875" h="421005">
                  <a:moveTo>
                    <a:pt x="89852" y="420700"/>
                  </a:moveTo>
                  <a:lnTo>
                    <a:pt x="87198" y="373392"/>
                  </a:lnTo>
                  <a:lnTo>
                    <a:pt x="84620" y="291287"/>
                  </a:lnTo>
                  <a:lnTo>
                    <a:pt x="83883" y="243065"/>
                  </a:lnTo>
                  <a:lnTo>
                    <a:pt x="83540" y="194843"/>
                  </a:lnTo>
                  <a:lnTo>
                    <a:pt x="83489" y="122339"/>
                  </a:lnTo>
                  <a:lnTo>
                    <a:pt x="83743" y="98082"/>
                  </a:lnTo>
                  <a:lnTo>
                    <a:pt x="84277" y="73837"/>
                  </a:lnTo>
                  <a:lnTo>
                    <a:pt x="85229" y="49580"/>
                  </a:lnTo>
                  <a:lnTo>
                    <a:pt x="86525" y="25476"/>
                  </a:lnTo>
                  <a:lnTo>
                    <a:pt x="87414" y="11569"/>
                  </a:lnTo>
                  <a:lnTo>
                    <a:pt x="83578" y="2438"/>
                  </a:lnTo>
                  <a:lnTo>
                    <a:pt x="82105" y="1371"/>
                  </a:lnTo>
                  <a:lnTo>
                    <a:pt x="82105" y="420700"/>
                  </a:lnTo>
                  <a:lnTo>
                    <a:pt x="89852" y="420700"/>
                  </a:lnTo>
                  <a:close/>
                </a:path>
                <a:path w="269875" h="421005">
                  <a:moveTo>
                    <a:pt x="95694" y="32372"/>
                  </a:moveTo>
                  <a:lnTo>
                    <a:pt x="95275" y="30200"/>
                  </a:lnTo>
                  <a:lnTo>
                    <a:pt x="92684" y="24066"/>
                  </a:lnTo>
                  <a:lnTo>
                    <a:pt x="90538" y="71755"/>
                  </a:lnTo>
                  <a:lnTo>
                    <a:pt x="89573" y="120192"/>
                  </a:lnTo>
                  <a:lnTo>
                    <a:pt x="89420" y="168656"/>
                  </a:lnTo>
                  <a:lnTo>
                    <a:pt x="89674" y="217144"/>
                  </a:lnTo>
                  <a:lnTo>
                    <a:pt x="90170" y="265785"/>
                  </a:lnTo>
                  <a:lnTo>
                    <a:pt x="91160" y="314413"/>
                  </a:lnTo>
                  <a:lnTo>
                    <a:pt x="92798" y="363016"/>
                  </a:lnTo>
                  <a:lnTo>
                    <a:pt x="95288" y="411556"/>
                  </a:lnTo>
                  <a:lnTo>
                    <a:pt x="95478" y="414616"/>
                  </a:lnTo>
                  <a:lnTo>
                    <a:pt x="95694" y="414362"/>
                  </a:lnTo>
                  <a:lnTo>
                    <a:pt x="95694" y="32372"/>
                  </a:lnTo>
                  <a:close/>
                </a:path>
                <a:path w="269875" h="421005">
                  <a:moveTo>
                    <a:pt x="122872" y="222237"/>
                  </a:moveTo>
                  <a:lnTo>
                    <a:pt x="122415" y="214147"/>
                  </a:lnTo>
                  <a:lnTo>
                    <a:pt x="120218" y="161912"/>
                  </a:lnTo>
                  <a:lnTo>
                    <a:pt x="118960" y="109613"/>
                  </a:lnTo>
                  <a:lnTo>
                    <a:pt x="118567" y="63957"/>
                  </a:lnTo>
                  <a:lnTo>
                    <a:pt x="118859" y="29603"/>
                  </a:lnTo>
                  <a:lnTo>
                    <a:pt x="114287" y="29603"/>
                  </a:lnTo>
                  <a:lnTo>
                    <a:pt x="111709" y="27038"/>
                  </a:lnTo>
                  <a:lnTo>
                    <a:pt x="111709" y="20713"/>
                  </a:lnTo>
                  <a:lnTo>
                    <a:pt x="114287" y="18135"/>
                  </a:lnTo>
                  <a:lnTo>
                    <a:pt x="118960" y="18135"/>
                  </a:lnTo>
                  <a:lnTo>
                    <a:pt x="119164" y="12179"/>
                  </a:lnTo>
                  <a:lnTo>
                    <a:pt x="113944" y="12179"/>
                  </a:lnTo>
                  <a:lnTo>
                    <a:pt x="111023" y="13843"/>
                  </a:lnTo>
                  <a:lnTo>
                    <a:pt x="109575" y="56857"/>
                  </a:lnTo>
                  <a:lnTo>
                    <a:pt x="113042" y="290449"/>
                  </a:lnTo>
                  <a:lnTo>
                    <a:pt x="116560" y="340398"/>
                  </a:lnTo>
                  <a:lnTo>
                    <a:pt x="117881" y="354977"/>
                  </a:lnTo>
                  <a:lnTo>
                    <a:pt x="119494" y="354977"/>
                  </a:lnTo>
                  <a:lnTo>
                    <a:pt x="121158" y="338124"/>
                  </a:lnTo>
                  <a:lnTo>
                    <a:pt x="122872" y="222237"/>
                  </a:lnTo>
                  <a:close/>
                </a:path>
                <a:path w="269875" h="421005">
                  <a:moveTo>
                    <a:pt x="125945" y="15024"/>
                  </a:moveTo>
                  <a:lnTo>
                    <a:pt x="125209" y="14617"/>
                  </a:lnTo>
                  <a:lnTo>
                    <a:pt x="124574" y="46977"/>
                  </a:lnTo>
                  <a:lnTo>
                    <a:pt x="124675" y="93065"/>
                  </a:lnTo>
                  <a:lnTo>
                    <a:pt x="124739" y="96354"/>
                  </a:lnTo>
                  <a:lnTo>
                    <a:pt x="125945" y="15024"/>
                  </a:lnTo>
                  <a:close/>
                </a:path>
                <a:path w="269875" h="421005">
                  <a:moveTo>
                    <a:pt x="151091" y="215823"/>
                  </a:moveTo>
                  <a:lnTo>
                    <a:pt x="149161" y="85966"/>
                  </a:lnTo>
                  <a:lnTo>
                    <a:pt x="147510" y="69100"/>
                  </a:lnTo>
                  <a:lnTo>
                    <a:pt x="145757" y="69100"/>
                  </a:lnTo>
                  <a:lnTo>
                    <a:pt x="145529" y="85115"/>
                  </a:lnTo>
                  <a:lnTo>
                    <a:pt x="146278" y="132842"/>
                  </a:lnTo>
                  <a:lnTo>
                    <a:pt x="147205" y="156832"/>
                  </a:lnTo>
                  <a:lnTo>
                    <a:pt x="148539" y="180759"/>
                  </a:lnTo>
                  <a:lnTo>
                    <a:pt x="150190" y="204647"/>
                  </a:lnTo>
                  <a:lnTo>
                    <a:pt x="151091" y="215823"/>
                  </a:lnTo>
                  <a:close/>
                </a:path>
                <a:path w="269875" h="421005">
                  <a:moveTo>
                    <a:pt x="152107" y="406844"/>
                  </a:moveTo>
                  <a:lnTo>
                    <a:pt x="148640" y="406844"/>
                  </a:lnTo>
                  <a:lnTo>
                    <a:pt x="142303" y="406844"/>
                  </a:lnTo>
                  <a:lnTo>
                    <a:pt x="141605" y="406844"/>
                  </a:lnTo>
                  <a:lnTo>
                    <a:pt x="141998" y="411899"/>
                  </a:lnTo>
                  <a:lnTo>
                    <a:pt x="148971" y="411899"/>
                  </a:lnTo>
                  <a:lnTo>
                    <a:pt x="152107" y="410095"/>
                  </a:lnTo>
                  <a:lnTo>
                    <a:pt x="152107" y="406844"/>
                  </a:lnTo>
                  <a:close/>
                </a:path>
                <a:path w="269875" h="421005">
                  <a:moveTo>
                    <a:pt x="152107" y="294106"/>
                  </a:moveTo>
                  <a:lnTo>
                    <a:pt x="151955" y="292646"/>
                  </a:lnTo>
                  <a:lnTo>
                    <a:pt x="146659" y="237172"/>
                  </a:lnTo>
                  <a:lnTo>
                    <a:pt x="142621" y="181635"/>
                  </a:lnTo>
                  <a:lnTo>
                    <a:pt x="140906" y="143217"/>
                  </a:lnTo>
                  <a:lnTo>
                    <a:pt x="137744" y="356857"/>
                  </a:lnTo>
                  <a:lnTo>
                    <a:pt x="140652" y="394639"/>
                  </a:lnTo>
                  <a:lnTo>
                    <a:pt x="142303" y="392595"/>
                  </a:lnTo>
                  <a:lnTo>
                    <a:pt x="148640" y="392595"/>
                  </a:lnTo>
                  <a:lnTo>
                    <a:pt x="151218" y="395782"/>
                  </a:lnTo>
                  <a:lnTo>
                    <a:pt x="151218" y="403656"/>
                  </a:lnTo>
                  <a:lnTo>
                    <a:pt x="149390" y="405904"/>
                  </a:lnTo>
                  <a:lnTo>
                    <a:pt x="152107" y="405904"/>
                  </a:lnTo>
                  <a:lnTo>
                    <a:pt x="152107" y="392595"/>
                  </a:lnTo>
                  <a:lnTo>
                    <a:pt x="152107" y="294106"/>
                  </a:lnTo>
                  <a:close/>
                </a:path>
                <a:path w="269875" h="421005">
                  <a:moveTo>
                    <a:pt x="177457" y="254368"/>
                  </a:moveTo>
                  <a:lnTo>
                    <a:pt x="177419" y="253377"/>
                  </a:lnTo>
                  <a:lnTo>
                    <a:pt x="177012" y="244195"/>
                  </a:lnTo>
                  <a:lnTo>
                    <a:pt x="174891" y="199415"/>
                  </a:lnTo>
                  <a:lnTo>
                    <a:pt x="174891" y="246253"/>
                  </a:lnTo>
                  <a:lnTo>
                    <a:pt x="174891" y="251320"/>
                  </a:lnTo>
                  <a:lnTo>
                    <a:pt x="173228" y="253377"/>
                  </a:lnTo>
                  <a:lnTo>
                    <a:pt x="169151" y="253377"/>
                  </a:lnTo>
                  <a:lnTo>
                    <a:pt x="167487" y="251320"/>
                  </a:lnTo>
                  <a:lnTo>
                    <a:pt x="167487" y="246253"/>
                  </a:lnTo>
                  <a:lnTo>
                    <a:pt x="169151" y="244195"/>
                  </a:lnTo>
                  <a:lnTo>
                    <a:pt x="173228" y="244195"/>
                  </a:lnTo>
                  <a:lnTo>
                    <a:pt x="174891" y="246253"/>
                  </a:lnTo>
                  <a:lnTo>
                    <a:pt x="174891" y="199415"/>
                  </a:lnTo>
                  <a:lnTo>
                    <a:pt x="174447" y="190030"/>
                  </a:lnTo>
                  <a:lnTo>
                    <a:pt x="174383" y="188277"/>
                  </a:lnTo>
                  <a:lnTo>
                    <a:pt x="172935" y="167995"/>
                  </a:lnTo>
                  <a:lnTo>
                    <a:pt x="169418" y="167995"/>
                  </a:lnTo>
                  <a:lnTo>
                    <a:pt x="167995" y="188277"/>
                  </a:lnTo>
                  <a:lnTo>
                    <a:pt x="165023" y="251320"/>
                  </a:lnTo>
                  <a:lnTo>
                    <a:pt x="164922" y="254368"/>
                  </a:lnTo>
                  <a:lnTo>
                    <a:pt x="167703" y="257251"/>
                  </a:lnTo>
                  <a:lnTo>
                    <a:pt x="174663" y="257251"/>
                  </a:lnTo>
                  <a:lnTo>
                    <a:pt x="177457" y="254368"/>
                  </a:lnTo>
                  <a:close/>
                </a:path>
                <a:path w="269875" h="421005">
                  <a:moveTo>
                    <a:pt x="198437" y="411911"/>
                  </a:moveTo>
                  <a:lnTo>
                    <a:pt x="197612" y="396163"/>
                  </a:lnTo>
                  <a:lnTo>
                    <a:pt x="194195" y="346202"/>
                  </a:lnTo>
                  <a:lnTo>
                    <a:pt x="193725" y="340080"/>
                  </a:lnTo>
                  <a:lnTo>
                    <a:pt x="193725" y="410197"/>
                  </a:lnTo>
                  <a:lnTo>
                    <a:pt x="195440" y="411911"/>
                  </a:lnTo>
                  <a:lnTo>
                    <a:pt x="198437" y="411911"/>
                  </a:lnTo>
                  <a:close/>
                </a:path>
                <a:path w="269875" h="421005">
                  <a:moveTo>
                    <a:pt x="200025" y="12827"/>
                  </a:moveTo>
                  <a:lnTo>
                    <a:pt x="199758" y="4749"/>
                  </a:lnTo>
                  <a:lnTo>
                    <a:pt x="193916" y="4749"/>
                  </a:lnTo>
                  <a:lnTo>
                    <a:pt x="193103" y="5664"/>
                  </a:lnTo>
                  <a:lnTo>
                    <a:pt x="193103" y="11658"/>
                  </a:lnTo>
                  <a:lnTo>
                    <a:pt x="193865" y="12560"/>
                  </a:lnTo>
                  <a:lnTo>
                    <a:pt x="200025" y="12827"/>
                  </a:lnTo>
                  <a:close/>
                </a:path>
                <a:path w="269875" h="421005">
                  <a:moveTo>
                    <a:pt x="200520" y="26860"/>
                  </a:moveTo>
                  <a:lnTo>
                    <a:pt x="200266" y="19773"/>
                  </a:lnTo>
                  <a:lnTo>
                    <a:pt x="193865" y="20040"/>
                  </a:lnTo>
                  <a:lnTo>
                    <a:pt x="193103" y="20955"/>
                  </a:lnTo>
                  <a:lnTo>
                    <a:pt x="193103" y="25666"/>
                  </a:lnTo>
                  <a:lnTo>
                    <a:pt x="193865" y="26568"/>
                  </a:lnTo>
                  <a:lnTo>
                    <a:pt x="200520" y="26860"/>
                  </a:lnTo>
                  <a:close/>
                </a:path>
                <a:path w="269875" h="421005">
                  <a:moveTo>
                    <a:pt x="201002" y="40894"/>
                  </a:moveTo>
                  <a:lnTo>
                    <a:pt x="200748" y="33769"/>
                  </a:lnTo>
                  <a:lnTo>
                    <a:pt x="193865" y="34061"/>
                  </a:lnTo>
                  <a:lnTo>
                    <a:pt x="193103" y="34963"/>
                  </a:lnTo>
                  <a:lnTo>
                    <a:pt x="193103" y="39700"/>
                  </a:lnTo>
                  <a:lnTo>
                    <a:pt x="193865" y="40601"/>
                  </a:lnTo>
                  <a:lnTo>
                    <a:pt x="194843" y="40627"/>
                  </a:lnTo>
                  <a:lnTo>
                    <a:pt x="201002" y="40894"/>
                  </a:lnTo>
                  <a:close/>
                </a:path>
                <a:path w="269875" h="421005">
                  <a:moveTo>
                    <a:pt x="201637" y="54952"/>
                  </a:moveTo>
                  <a:lnTo>
                    <a:pt x="201295" y="49415"/>
                  </a:lnTo>
                  <a:lnTo>
                    <a:pt x="201231" y="47764"/>
                  </a:lnTo>
                  <a:lnTo>
                    <a:pt x="193865" y="48082"/>
                  </a:lnTo>
                  <a:lnTo>
                    <a:pt x="193103" y="48983"/>
                  </a:lnTo>
                  <a:lnTo>
                    <a:pt x="193103" y="53708"/>
                  </a:lnTo>
                  <a:lnTo>
                    <a:pt x="193865" y="54610"/>
                  </a:lnTo>
                  <a:lnTo>
                    <a:pt x="201637" y="54952"/>
                  </a:lnTo>
                  <a:close/>
                </a:path>
                <a:path w="269875" h="421005">
                  <a:moveTo>
                    <a:pt x="202501" y="69011"/>
                  </a:moveTo>
                  <a:lnTo>
                    <a:pt x="202057" y="61747"/>
                  </a:lnTo>
                  <a:lnTo>
                    <a:pt x="193865" y="62090"/>
                  </a:lnTo>
                  <a:lnTo>
                    <a:pt x="193103" y="63004"/>
                  </a:lnTo>
                  <a:lnTo>
                    <a:pt x="193103" y="67729"/>
                  </a:lnTo>
                  <a:lnTo>
                    <a:pt x="193865" y="68630"/>
                  </a:lnTo>
                  <a:lnTo>
                    <a:pt x="202501" y="69011"/>
                  </a:lnTo>
                  <a:close/>
                </a:path>
                <a:path w="269875" h="421005">
                  <a:moveTo>
                    <a:pt x="203365" y="83070"/>
                  </a:moveTo>
                  <a:lnTo>
                    <a:pt x="202907" y="75742"/>
                  </a:lnTo>
                  <a:lnTo>
                    <a:pt x="193865" y="76123"/>
                  </a:lnTo>
                  <a:lnTo>
                    <a:pt x="193103" y="77025"/>
                  </a:lnTo>
                  <a:lnTo>
                    <a:pt x="193103" y="81762"/>
                  </a:lnTo>
                  <a:lnTo>
                    <a:pt x="193865" y="82651"/>
                  </a:lnTo>
                  <a:lnTo>
                    <a:pt x="203365" y="83070"/>
                  </a:lnTo>
                  <a:close/>
                </a:path>
                <a:path w="269875" h="421005">
                  <a:moveTo>
                    <a:pt x="204228" y="97116"/>
                  </a:moveTo>
                  <a:lnTo>
                    <a:pt x="203771" y="89725"/>
                  </a:lnTo>
                  <a:lnTo>
                    <a:pt x="194843" y="90106"/>
                  </a:lnTo>
                  <a:lnTo>
                    <a:pt x="193865" y="90131"/>
                  </a:lnTo>
                  <a:lnTo>
                    <a:pt x="193103" y="91033"/>
                  </a:lnTo>
                  <a:lnTo>
                    <a:pt x="193103" y="95770"/>
                  </a:lnTo>
                  <a:lnTo>
                    <a:pt x="193865" y="96672"/>
                  </a:lnTo>
                  <a:lnTo>
                    <a:pt x="204228" y="97116"/>
                  </a:lnTo>
                  <a:close/>
                </a:path>
                <a:path w="269875" h="421005">
                  <a:moveTo>
                    <a:pt x="205308" y="111175"/>
                  </a:moveTo>
                  <a:lnTo>
                    <a:pt x="204660" y="103708"/>
                  </a:lnTo>
                  <a:lnTo>
                    <a:pt x="193865" y="104165"/>
                  </a:lnTo>
                  <a:lnTo>
                    <a:pt x="193103" y="105067"/>
                  </a:lnTo>
                  <a:lnTo>
                    <a:pt x="193103" y="109791"/>
                  </a:lnTo>
                  <a:lnTo>
                    <a:pt x="193865" y="110680"/>
                  </a:lnTo>
                  <a:lnTo>
                    <a:pt x="205308" y="111175"/>
                  </a:lnTo>
                  <a:close/>
                </a:path>
                <a:path w="269875" h="421005">
                  <a:moveTo>
                    <a:pt x="206514" y="125260"/>
                  </a:moveTo>
                  <a:lnTo>
                    <a:pt x="205867" y="117665"/>
                  </a:lnTo>
                  <a:lnTo>
                    <a:pt x="193865" y="118173"/>
                  </a:lnTo>
                  <a:lnTo>
                    <a:pt x="193103" y="119075"/>
                  </a:lnTo>
                  <a:lnTo>
                    <a:pt x="193103" y="123799"/>
                  </a:lnTo>
                  <a:lnTo>
                    <a:pt x="193865" y="124714"/>
                  </a:lnTo>
                  <a:lnTo>
                    <a:pt x="206514" y="125260"/>
                  </a:lnTo>
                  <a:close/>
                </a:path>
                <a:path w="269875" h="421005">
                  <a:moveTo>
                    <a:pt x="207721" y="139319"/>
                  </a:moveTo>
                  <a:lnTo>
                    <a:pt x="207060" y="131635"/>
                  </a:lnTo>
                  <a:lnTo>
                    <a:pt x="193865" y="132194"/>
                  </a:lnTo>
                  <a:lnTo>
                    <a:pt x="193103" y="133096"/>
                  </a:lnTo>
                  <a:lnTo>
                    <a:pt x="193103" y="137820"/>
                  </a:lnTo>
                  <a:lnTo>
                    <a:pt x="193865" y="138709"/>
                  </a:lnTo>
                  <a:lnTo>
                    <a:pt x="207721" y="139319"/>
                  </a:lnTo>
                  <a:close/>
                </a:path>
                <a:path w="269875" h="421005">
                  <a:moveTo>
                    <a:pt x="208927" y="153390"/>
                  </a:moveTo>
                  <a:lnTo>
                    <a:pt x="208254" y="145605"/>
                  </a:lnTo>
                  <a:lnTo>
                    <a:pt x="194843" y="146177"/>
                  </a:lnTo>
                  <a:lnTo>
                    <a:pt x="193865" y="146202"/>
                  </a:lnTo>
                  <a:lnTo>
                    <a:pt x="193103" y="147116"/>
                  </a:lnTo>
                  <a:lnTo>
                    <a:pt x="193103" y="151828"/>
                  </a:lnTo>
                  <a:lnTo>
                    <a:pt x="193865" y="152742"/>
                  </a:lnTo>
                  <a:lnTo>
                    <a:pt x="208927" y="153390"/>
                  </a:lnTo>
                  <a:close/>
                </a:path>
                <a:path w="269875" h="421005">
                  <a:moveTo>
                    <a:pt x="210299" y="167462"/>
                  </a:moveTo>
                  <a:lnTo>
                    <a:pt x="209511" y="159562"/>
                  </a:lnTo>
                  <a:lnTo>
                    <a:pt x="193865" y="160223"/>
                  </a:lnTo>
                  <a:lnTo>
                    <a:pt x="193103" y="161137"/>
                  </a:lnTo>
                  <a:lnTo>
                    <a:pt x="193103" y="165862"/>
                  </a:lnTo>
                  <a:lnTo>
                    <a:pt x="193865" y="166751"/>
                  </a:lnTo>
                  <a:lnTo>
                    <a:pt x="210299" y="167462"/>
                  </a:lnTo>
                  <a:close/>
                </a:path>
                <a:path w="269875" h="421005">
                  <a:moveTo>
                    <a:pt x="211734" y="182003"/>
                  </a:moveTo>
                  <a:lnTo>
                    <a:pt x="210896" y="173520"/>
                  </a:lnTo>
                  <a:lnTo>
                    <a:pt x="193865" y="174244"/>
                  </a:lnTo>
                  <a:lnTo>
                    <a:pt x="193103" y="175133"/>
                  </a:lnTo>
                  <a:lnTo>
                    <a:pt x="193103" y="181089"/>
                  </a:lnTo>
                  <a:lnTo>
                    <a:pt x="193916" y="182003"/>
                  </a:lnTo>
                  <a:lnTo>
                    <a:pt x="211734" y="182003"/>
                  </a:lnTo>
                  <a:close/>
                </a:path>
                <a:path w="269875" h="421005">
                  <a:moveTo>
                    <a:pt x="224637" y="383921"/>
                  </a:moveTo>
                  <a:lnTo>
                    <a:pt x="223113" y="340436"/>
                  </a:lnTo>
                  <a:lnTo>
                    <a:pt x="220459" y="287223"/>
                  </a:lnTo>
                  <a:lnTo>
                    <a:pt x="216687" y="234238"/>
                  </a:lnTo>
                  <a:lnTo>
                    <a:pt x="215582" y="222186"/>
                  </a:lnTo>
                  <a:lnTo>
                    <a:pt x="206971" y="222186"/>
                  </a:lnTo>
                  <a:lnTo>
                    <a:pt x="203746" y="218960"/>
                  </a:lnTo>
                  <a:lnTo>
                    <a:pt x="203746" y="211010"/>
                  </a:lnTo>
                  <a:lnTo>
                    <a:pt x="206971" y="207784"/>
                  </a:lnTo>
                  <a:lnTo>
                    <a:pt x="212331" y="207784"/>
                  </a:lnTo>
                  <a:lnTo>
                    <a:pt x="213448" y="206667"/>
                  </a:lnTo>
                  <a:lnTo>
                    <a:pt x="213448" y="199402"/>
                  </a:lnTo>
                  <a:lnTo>
                    <a:pt x="213118" y="196049"/>
                  </a:lnTo>
                  <a:lnTo>
                    <a:pt x="211734" y="194652"/>
                  </a:lnTo>
                  <a:lnTo>
                    <a:pt x="195440" y="194652"/>
                  </a:lnTo>
                  <a:lnTo>
                    <a:pt x="193725" y="196367"/>
                  </a:lnTo>
                  <a:lnTo>
                    <a:pt x="193725" y="264553"/>
                  </a:lnTo>
                  <a:lnTo>
                    <a:pt x="195592" y="287223"/>
                  </a:lnTo>
                  <a:lnTo>
                    <a:pt x="198983" y="329412"/>
                  </a:lnTo>
                  <a:lnTo>
                    <a:pt x="201739" y="367055"/>
                  </a:lnTo>
                  <a:lnTo>
                    <a:pt x="204000" y="401942"/>
                  </a:lnTo>
                  <a:lnTo>
                    <a:pt x="204520" y="411899"/>
                  </a:lnTo>
                  <a:lnTo>
                    <a:pt x="213474" y="411899"/>
                  </a:lnTo>
                  <a:lnTo>
                    <a:pt x="215201" y="410184"/>
                  </a:lnTo>
                  <a:lnTo>
                    <a:pt x="215201" y="399440"/>
                  </a:lnTo>
                  <a:lnTo>
                    <a:pt x="214083" y="398322"/>
                  </a:lnTo>
                  <a:lnTo>
                    <a:pt x="206971" y="398322"/>
                  </a:lnTo>
                  <a:lnTo>
                    <a:pt x="203746" y="395084"/>
                  </a:lnTo>
                  <a:lnTo>
                    <a:pt x="203746" y="387146"/>
                  </a:lnTo>
                  <a:lnTo>
                    <a:pt x="206971" y="383921"/>
                  </a:lnTo>
                  <a:lnTo>
                    <a:pt x="224637" y="383921"/>
                  </a:lnTo>
                  <a:close/>
                </a:path>
                <a:path w="269875" h="421005">
                  <a:moveTo>
                    <a:pt x="226428" y="222186"/>
                  </a:moveTo>
                  <a:lnTo>
                    <a:pt x="221830" y="222186"/>
                  </a:lnTo>
                  <a:lnTo>
                    <a:pt x="223291" y="239953"/>
                  </a:lnTo>
                  <a:lnTo>
                    <a:pt x="224955" y="262953"/>
                  </a:lnTo>
                  <a:lnTo>
                    <a:pt x="226428" y="285978"/>
                  </a:lnTo>
                  <a:lnTo>
                    <a:pt x="226428" y="222186"/>
                  </a:lnTo>
                  <a:close/>
                </a:path>
                <a:path w="269875" h="421005">
                  <a:moveTo>
                    <a:pt x="226428" y="172859"/>
                  </a:moveTo>
                  <a:lnTo>
                    <a:pt x="217220" y="173253"/>
                  </a:lnTo>
                  <a:lnTo>
                    <a:pt x="218097" y="182003"/>
                  </a:lnTo>
                  <a:lnTo>
                    <a:pt x="226428" y="182003"/>
                  </a:lnTo>
                  <a:lnTo>
                    <a:pt x="226428" y="172859"/>
                  </a:lnTo>
                  <a:close/>
                </a:path>
                <a:path w="269875" h="421005">
                  <a:moveTo>
                    <a:pt x="226428" y="158838"/>
                  </a:moveTo>
                  <a:lnTo>
                    <a:pt x="215849" y="159283"/>
                  </a:lnTo>
                  <a:lnTo>
                    <a:pt x="216674" y="167741"/>
                  </a:lnTo>
                  <a:lnTo>
                    <a:pt x="226428" y="168160"/>
                  </a:lnTo>
                  <a:lnTo>
                    <a:pt x="226428" y="158838"/>
                  </a:lnTo>
                  <a:close/>
                </a:path>
                <a:path w="269875" h="421005">
                  <a:moveTo>
                    <a:pt x="226428" y="144830"/>
                  </a:moveTo>
                  <a:lnTo>
                    <a:pt x="214464" y="145338"/>
                  </a:lnTo>
                  <a:lnTo>
                    <a:pt x="215290" y="153670"/>
                  </a:lnTo>
                  <a:lnTo>
                    <a:pt x="226428" y="154139"/>
                  </a:lnTo>
                  <a:lnTo>
                    <a:pt x="226428" y="144830"/>
                  </a:lnTo>
                  <a:close/>
                </a:path>
                <a:path w="269875" h="421005">
                  <a:moveTo>
                    <a:pt x="226428" y="130810"/>
                  </a:moveTo>
                  <a:lnTo>
                    <a:pt x="213169" y="131368"/>
                  </a:lnTo>
                  <a:lnTo>
                    <a:pt x="213918" y="139585"/>
                  </a:lnTo>
                  <a:lnTo>
                    <a:pt x="226428" y="140119"/>
                  </a:lnTo>
                  <a:lnTo>
                    <a:pt x="226428" y="130810"/>
                  </a:lnTo>
                  <a:close/>
                </a:path>
                <a:path w="269875" h="421005">
                  <a:moveTo>
                    <a:pt x="226428" y="116789"/>
                  </a:moveTo>
                  <a:lnTo>
                    <a:pt x="211886" y="117411"/>
                  </a:lnTo>
                  <a:lnTo>
                    <a:pt x="212636" y="125526"/>
                  </a:lnTo>
                  <a:lnTo>
                    <a:pt x="226428" y="126111"/>
                  </a:lnTo>
                  <a:lnTo>
                    <a:pt x="226428" y="116789"/>
                  </a:lnTo>
                  <a:close/>
                </a:path>
                <a:path w="269875" h="421005">
                  <a:moveTo>
                    <a:pt x="226428" y="102768"/>
                  </a:moveTo>
                  <a:lnTo>
                    <a:pt x="210781" y="103441"/>
                  </a:lnTo>
                  <a:lnTo>
                    <a:pt x="211391" y="111442"/>
                  </a:lnTo>
                  <a:lnTo>
                    <a:pt x="226428" y="112090"/>
                  </a:lnTo>
                  <a:lnTo>
                    <a:pt x="226428" y="102768"/>
                  </a:lnTo>
                  <a:close/>
                </a:path>
                <a:path w="269875" h="421005">
                  <a:moveTo>
                    <a:pt x="226428" y="88747"/>
                  </a:moveTo>
                  <a:lnTo>
                    <a:pt x="209689" y="89471"/>
                  </a:lnTo>
                  <a:lnTo>
                    <a:pt x="210312" y="97383"/>
                  </a:lnTo>
                  <a:lnTo>
                    <a:pt x="226428" y="98069"/>
                  </a:lnTo>
                  <a:lnTo>
                    <a:pt x="226428" y="88747"/>
                  </a:lnTo>
                  <a:close/>
                </a:path>
                <a:path w="269875" h="421005">
                  <a:moveTo>
                    <a:pt x="226428" y="74739"/>
                  </a:moveTo>
                  <a:lnTo>
                    <a:pt x="208813" y="75488"/>
                  </a:lnTo>
                  <a:lnTo>
                    <a:pt x="209296" y="83324"/>
                  </a:lnTo>
                  <a:lnTo>
                    <a:pt x="226428" y="84048"/>
                  </a:lnTo>
                  <a:lnTo>
                    <a:pt x="226428" y="74739"/>
                  </a:lnTo>
                  <a:close/>
                </a:path>
                <a:path w="269875" h="421005">
                  <a:moveTo>
                    <a:pt x="226428" y="60718"/>
                  </a:moveTo>
                  <a:lnTo>
                    <a:pt x="207949" y="61493"/>
                  </a:lnTo>
                  <a:lnTo>
                    <a:pt x="208432" y="69265"/>
                  </a:lnTo>
                  <a:lnTo>
                    <a:pt x="226428" y="70027"/>
                  </a:lnTo>
                  <a:lnTo>
                    <a:pt x="226428" y="60718"/>
                  </a:lnTo>
                  <a:close/>
                </a:path>
                <a:path w="269875" h="421005">
                  <a:moveTo>
                    <a:pt x="226428" y="46685"/>
                  </a:moveTo>
                  <a:lnTo>
                    <a:pt x="207289" y="47510"/>
                  </a:lnTo>
                  <a:lnTo>
                    <a:pt x="207657" y="55206"/>
                  </a:lnTo>
                  <a:lnTo>
                    <a:pt x="226428" y="56019"/>
                  </a:lnTo>
                  <a:lnTo>
                    <a:pt x="226428" y="46685"/>
                  </a:lnTo>
                  <a:close/>
                </a:path>
                <a:path w="269875" h="421005">
                  <a:moveTo>
                    <a:pt x="226428" y="32677"/>
                  </a:moveTo>
                  <a:lnTo>
                    <a:pt x="206629" y="33515"/>
                  </a:lnTo>
                  <a:lnTo>
                    <a:pt x="206667" y="34569"/>
                  </a:lnTo>
                  <a:lnTo>
                    <a:pt x="206984" y="41160"/>
                  </a:lnTo>
                  <a:lnTo>
                    <a:pt x="226428" y="41986"/>
                  </a:lnTo>
                  <a:lnTo>
                    <a:pt x="226428" y="32677"/>
                  </a:lnTo>
                  <a:close/>
                </a:path>
                <a:path w="269875" h="421005">
                  <a:moveTo>
                    <a:pt x="226428" y="18656"/>
                  </a:moveTo>
                  <a:lnTo>
                    <a:pt x="206159" y="19519"/>
                  </a:lnTo>
                  <a:lnTo>
                    <a:pt x="206413" y="27114"/>
                  </a:lnTo>
                  <a:lnTo>
                    <a:pt x="226428" y="27965"/>
                  </a:lnTo>
                  <a:lnTo>
                    <a:pt x="226428" y="18656"/>
                  </a:lnTo>
                  <a:close/>
                </a:path>
                <a:path w="269875" h="421005">
                  <a:moveTo>
                    <a:pt x="226428" y="4749"/>
                  </a:moveTo>
                  <a:lnTo>
                    <a:pt x="205714" y="4749"/>
                  </a:lnTo>
                  <a:lnTo>
                    <a:pt x="205765" y="7569"/>
                  </a:lnTo>
                  <a:lnTo>
                    <a:pt x="205943" y="13081"/>
                  </a:lnTo>
                  <a:lnTo>
                    <a:pt x="226428" y="13957"/>
                  </a:lnTo>
                  <a:lnTo>
                    <a:pt x="226428" y="4749"/>
                  </a:lnTo>
                  <a:close/>
                </a:path>
                <a:path w="269875" h="421005">
                  <a:moveTo>
                    <a:pt x="251790" y="398322"/>
                  </a:moveTo>
                  <a:lnTo>
                    <a:pt x="251104" y="398322"/>
                  </a:lnTo>
                  <a:lnTo>
                    <a:pt x="249986" y="399440"/>
                  </a:lnTo>
                  <a:lnTo>
                    <a:pt x="249986" y="410184"/>
                  </a:lnTo>
                  <a:lnTo>
                    <a:pt x="250520" y="410730"/>
                  </a:lnTo>
                  <a:lnTo>
                    <a:pt x="251790" y="398322"/>
                  </a:lnTo>
                  <a:close/>
                </a:path>
                <a:path w="269875" h="421005">
                  <a:moveTo>
                    <a:pt x="251929" y="222199"/>
                  </a:moveTo>
                  <a:lnTo>
                    <a:pt x="232448" y="222199"/>
                  </a:lnTo>
                  <a:lnTo>
                    <a:pt x="232448" y="383933"/>
                  </a:lnTo>
                  <a:lnTo>
                    <a:pt x="243027" y="383933"/>
                  </a:lnTo>
                  <a:lnTo>
                    <a:pt x="245287" y="356933"/>
                  </a:lnTo>
                  <a:lnTo>
                    <a:pt x="247091" y="330758"/>
                  </a:lnTo>
                  <a:lnTo>
                    <a:pt x="250012" y="277939"/>
                  </a:lnTo>
                  <a:lnTo>
                    <a:pt x="251917" y="225018"/>
                  </a:lnTo>
                  <a:lnTo>
                    <a:pt x="251929" y="222199"/>
                  </a:lnTo>
                  <a:close/>
                </a:path>
                <a:path w="269875" h="421005">
                  <a:moveTo>
                    <a:pt x="252107" y="194665"/>
                  </a:moveTo>
                  <a:lnTo>
                    <a:pt x="249936" y="194665"/>
                  </a:lnTo>
                  <a:lnTo>
                    <a:pt x="248221" y="196380"/>
                  </a:lnTo>
                  <a:lnTo>
                    <a:pt x="248221" y="206679"/>
                  </a:lnTo>
                  <a:lnTo>
                    <a:pt x="249339" y="207797"/>
                  </a:lnTo>
                  <a:lnTo>
                    <a:pt x="252018" y="207797"/>
                  </a:lnTo>
                  <a:lnTo>
                    <a:pt x="252107" y="194665"/>
                  </a:lnTo>
                  <a:close/>
                </a:path>
                <a:path w="269875" h="421005">
                  <a:moveTo>
                    <a:pt x="252196" y="182016"/>
                  </a:moveTo>
                  <a:lnTo>
                    <a:pt x="252133" y="168414"/>
                  </a:lnTo>
                  <a:lnTo>
                    <a:pt x="250532" y="119164"/>
                  </a:lnTo>
                  <a:lnTo>
                    <a:pt x="247230" y="66954"/>
                  </a:lnTo>
                  <a:lnTo>
                    <a:pt x="243497" y="14224"/>
                  </a:lnTo>
                  <a:lnTo>
                    <a:pt x="242849" y="4762"/>
                  </a:lnTo>
                  <a:lnTo>
                    <a:pt x="232448" y="4762"/>
                  </a:lnTo>
                  <a:lnTo>
                    <a:pt x="232448" y="14224"/>
                  </a:lnTo>
                  <a:lnTo>
                    <a:pt x="234505" y="14312"/>
                  </a:lnTo>
                  <a:lnTo>
                    <a:pt x="235280" y="15214"/>
                  </a:lnTo>
                  <a:lnTo>
                    <a:pt x="235280" y="17411"/>
                  </a:lnTo>
                  <a:lnTo>
                    <a:pt x="234505" y="18313"/>
                  </a:lnTo>
                  <a:lnTo>
                    <a:pt x="232448" y="18389"/>
                  </a:lnTo>
                  <a:lnTo>
                    <a:pt x="232448" y="28232"/>
                  </a:lnTo>
                  <a:lnTo>
                    <a:pt x="234505" y="28321"/>
                  </a:lnTo>
                  <a:lnTo>
                    <a:pt x="235280" y="29222"/>
                  </a:lnTo>
                  <a:lnTo>
                    <a:pt x="235280" y="31432"/>
                  </a:lnTo>
                  <a:lnTo>
                    <a:pt x="234505" y="32334"/>
                  </a:lnTo>
                  <a:lnTo>
                    <a:pt x="232448" y="32410"/>
                  </a:lnTo>
                  <a:lnTo>
                    <a:pt x="232448" y="42252"/>
                  </a:lnTo>
                  <a:lnTo>
                    <a:pt x="234505" y="42341"/>
                  </a:lnTo>
                  <a:lnTo>
                    <a:pt x="235280" y="43256"/>
                  </a:lnTo>
                  <a:lnTo>
                    <a:pt x="235280" y="45453"/>
                  </a:lnTo>
                  <a:lnTo>
                    <a:pt x="234505" y="46342"/>
                  </a:lnTo>
                  <a:lnTo>
                    <a:pt x="232448" y="46431"/>
                  </a:lnTo>
                  <a:lnTo>
                    <a:pt x="232448" y="56273"/>
                  </a:lnTo>
                  <a:lnTo>
                    <a:pt x="234505" y="56375"/>
                  </a:lnTo>
                  <a:lnTo>
                    <a:pt x="235280" y="57264"/>
                  </a:lnTo>
                  <a:lnTo>
                    <a:pt x="235280" y="59474"/>
                  </a:lnTo>
                  <a:lnTo>
                    <a:pt x="234505" y="60375"/>
                  </a:lnTo>
                  <a:lnTo>
                    <a:pt x="232448" y="60452"/>
                  </a:lnTo>
                  <a:lnTo>
                    <a:pt x="232448" y="70294"/>
                  </a:lnTo>
                  <a:lnTo>
                    <a:pt x="234505" y="70383"/>
                  </a:lnTo>
                  <a:lnTo>
                    <a:pt x="235280" y="71285"/>
                  </a:lnTo>
                  <a:lnTo>
                    <a:pt x="235280" y="73482"/>
                  </a:lnTo>
                  <a:lnTo>
                    <a:pt x="234505" y="74396"/>
                  </a:lnTo>
                  <a:lnTo>
                    <a:pt x="232448" y="74472"/>
                  </a:lnTo>
                  <a:lnTo>
                    <a:pt x="232448" y="84315"/>
                  </a:lnTo>
                  <a:lnTo>
                    <a:pt x="234505" y="84391"/>
                  </a:lnTo>
                  <a:lnTo>
                    <a:pt x="235280" y="85318"/>
                  </a:lnTo>
                  <a:lnTo>
                    <a:pt x="235280" y="87503"/>
                  </a:lnTo>
                  <a:lnTo>
                    <a:pt x="234505" y="88404"/>
                  </a:lnTo>
                  <a:lnTo>
                    <a:pt x="232448" y="88493"/>
                  </a:lnTo>
                  <a:lnTo>
                    <a:pt x="232448" y="98336"/>
                  </a:lnTo>
                  <a:lnTo>
                    <a:pt x="234505" y="98425"/>
                  </a:lnTo>
                  <a:lnTo>
                    <a:pt x="235280" y="99326"/>
                  </a:lnTo>
                  <a:lnTo>
                    <a:pt x="235280" y="101523"/>
                  </a:lnTo>
                  <a:lnTo>
                    <a:pt x="234505" y="102425"/>
                  </a:lnTo>
                  <a:lnTo>
                    <a:pt x="232448" y="102514"/>
                  </a:lnTo>
                  <a:lnTo>
                    <a:pt x="232448" y="112344"/>
                  </a:lnTo>
                  <a:lnTo>
                    <a:pt x="234505" y="112445"/>
                  </a:lnTo>
                  <a:lnTo>
                    <a:pt x="235280" y="113334"/>
                  </a:lnTo>
                  <a:lnTo>
                    <a:pt x="235280" y="115544"/>
                  </a:lnTo>
                  <a:lnTo>
                    <a:pt x="234505" y="116446"/>
                  </a:lnTo>
                  <a:lnTo>
                    <a:pt x="232448" y="116522"/>
                  </a:lnTo>
                  <a:lnTo>
                    <a:pt x="232448" y="126377"/>
                  </a:lnTo>
                  <a:lnTo>
                    <a:pt x="234505" y="126466"/>
                  </a:lnTo>
                  <a:lnTo>
                    <a:pt x="235280" y="127368"/>
                  </a:lnTo>
                  <a:lnTo>
                    <a:pt x="235280" y="129552"/>
                  </a:lnTo>
                  <a:lnTo>
                    <a:pt x="234505" y="130467"/>
                  </a:lnTo>
                  <a:lnTo>
                    <a:pt x="232448" y="130543"/>
                  </a:lnTo>
                  <a:lnTo>
                    <a:pt x="232448" y="140373"/>
                  </a:lnTo>
                  <a:lnTo>
                    <a:pt x="234505" y="140474"/>
                  </a:lnTo>
                  <a:lnTo>
                    <a:pt x="235280" y="141389"/>
                  </a:lnTo>
                  <a:lnTo>
                    <a:pt x="235280" y="143573"/>
                  </a:lnTo>
                  <a:lnTo>
                    <a:pt x="234505" y="144487"/>
                  </a:lnTo>
                  <a:lnTo>
                    <a:pt x="232448" y="144564"/>
                  </a:lnTo>
                  <a:lnTo>
                    <a:pt x="232448" y="154406"/>
                  </a:lnTo>
                  <a:lnTo>
                    <a:pt x="234505" y="154482"/>
                  </a:lnTo>
                  <a:lnTo>
                    <a:pt x="235280" y="155384"/>
                  </a:lnTo>
                  <a:lnTo>
                    <a:pt x="235280" y="157594"/>
                  </a:lnTo>
                  <a:lnTo>
                    <a:pt x="234505" y="158496"/>
                  </a:lnTo>
                  <a:lnTo>
                    <a:pt x="232448" y="158572"/>
                  </a:lnTo>
                  <a:lnTo>
                    <a:pt x="232448" y="168414"/>
                  </a:lnTo>
                  <a:lnTo>
                    <a:pt x="234505" y="168516"/>
                  </a:lnTo>
                  <a:lnTo>
                    <a:pt x="235280" y="169418"/>
                  </a:lnTo>
                  <a:lnTo>
                    <a:pt x="235280" y="171615"/>
                  </a:lnTo>
                  <a:lnTo>
                    <a:pt x="234505" y="172516"/>
                  </a:lnTo>
                  <a:lnTo>
                    <a:pt x="232448" y="172593"/>
                  </a:lnTo>
                  <a:lnTo>
                    <a:pt x="232448" y="182016"/>
                  </a:lnTo>
                  <a:lnTo>
                    <a:pt x="252196" y="182016"/>
                  </a:lnTo>
                  <a:close/>
                </a:path>
                <a:path w="269875" h="421005">
                  <a:moveTo>
                    <a:pt x="269278" y="195961"/>
                  </a:moveTo>
                  <a:lnTo>
                    <a:pt x="267995" y="194652"/>
                  </a:lnTo>
                  <a:lnTo>
                    <a:pt x="258229" y="194652"/>
                  </a:lnTo>
                  <a:lnTo>
                    <a:pt x="258254" y="201549"/>
                  </a:lnTo>
                  <a:lnTo>
                    <a:pt x="258076" y="209410"/>
                  </a:lnTo>
                  <a:lnTo>
                    <a:pt x="259676" y="211010"/>
                  </a:lnTo>
                  <a:lnTo>
                    <a:pt x="259676" y="218960"/>
                  </a:lnTo>
                  <a:lnTo>
                    <a:pt x="257822" y="220827"/>
                  </a:lnTo>
                  <a:lnTo>
                    <a:pt x="257111" y="252412"/>
                  </a:lnTo>
                  <a:lnTo>
                    <a:pt x="254685" y="304736"/>
                  </a:lnTo>
                  <a:lnTo>
                    <a:pt x="251485" y="356984"/>
                  </a:lnTo>
                  <a:lnTo>
                    <a:pt x="249275" y="383921"/>
                  </a:lnTo>
                  <a:lnTo>
                    <a:pt x="253288" y="383921"/>
                  </a:lnTo>
                  <a:lnTo>
                    <a:pt x="253834" y="378650"/>
                  </a:lnTo>
                  <a:lnTo>
                    <a:pt x="259969" y="324027"/>
                  </a:lnTo>
                  <a:lnTo>
                    <a:pt x="262458" y="300901"/>
                  </a:lnTo>
                  <a:lnTo>
                    <a:pt x="264680" y="277736"/>
                  </a:lnTo>
                  <a:lnTo>
                    <a:pt x="266484" y="254508"/>
                  </a:lnTo>
                  <a:lnTo>
                    <a:pt x="268008" y="228053"/>
                  </a:lnTo>
                  <a:lnTo>
                    <a:pt x="269125" y="201549"/>
                  </a:lnTo>
                  <a:lnTo>
                    <a:pt x="269278" y="195961"/>
                  </a:lnTo>
                  <a:close/>
                </a:path>
                <a:path w="269875" h="421005">
                  <a:moveTo>
                    <a:pt x="269697" y="284607"/>
                  </a:moveTo>
                  <a:lnTo>
                    <a:pt x="266496" y="317690"/>
                  </a:lnTo>
                  <a:lnTo>
                    <a:pt x="261327" y="365340"/>
                  </a:lnTo>
                  <a:lnTo>
                    <a:pt x="259181" y="386664"/>
                  </a:lnTo>
                  <a:lnTo>
                    <a:pt x="259676" y="387146"/>
                  </a:lnTo>
                  <a:lnTo>
                    <a:pt x="259676" y="395084"/>
                  </a:lnTo>
                  <a:lnTo>
                    <a:pt x="258178" y="396595"/>
                  </a:lnTo>
                  <a:lnTo>
                    <a:pt x="256628" y="411899"/>
                  </a:lnTo>
                  <a:lnTo>
                    <a:pt x="267995" y="411899"/>
                  </a:lnTo>
                  <a:lnTo>
                    <a:pt x="269697" y="410184"/>
                  </a:lnTo>
                  <a:lnTo>
                    <a:pt x="269697" y="284607"/>
                  </a:lnTo>
                  <a:close/>
                </a:path>
                <a:path w="269875" h="421005">
                  <a:moveTo>
                    <a:pt x="269697" y="174498"/>
                  </a:moveTo>
                  <a:lnTo>
                    <a:pt x="269621" y="69024"/>
                  </a:lnTo>
                  <a:lnTo>
                    <a:pt x="268998" y="41579"/>
                  </a:lnTo>
                  <a:lnTo>
                    <a:pt x="267677" y="9994"/>
                  </a:lnTo>
                  <a:lnTo>
                    <a:pt x="263055" y="4749"/>
                  </a:lnTo>
                  <a:lnTo>
                    <a:pt x="248691" y="4749"/>
                  </a:lnTo>
                  <a:lnTo>
                    <a:pt x="249504" y="16789"/>
                  </a:lnTo>
                  <a:lnTo>
                    <a:pt x="251345" y="42849"/>
                  </a:lnTo>
                  <a:lnTo>
                    <a:pt x="253238" y="69024"/>
                  </a:lnTo>
                  <a:lnTo>
                    <a:pt x="255092" y="95211"/>
                  </a:lnTo>
                  <a:lnTo>
                    <a:pt x="256679" y="121412"/>
                  </a:lnTo>
                  <a:lnTo>
                    <a:pt x="257771" y="147650"/>
                  </a:lnTo>
                  <a:lnTo>
                    <a:pt x="258102" y="182003"/>
                  </a:lnTo>
                  <a:lnTo>
                    <a:pt x="263055" y="182003"/>
                  </a:lnTo>
                  <a:lnTo>
                    <a:pt x="269697" y="174498"/>
                  </a:lnTo>
                  <a:close/>
                </a:path>
              </a:pathLst>
            </a:custGeom>
            <a:solidFill>
              <a:srgbClr val="FAE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60"/>
            <p:cNvSpPr/>
            <p:nvPr/>
          </p:nvSpPr>
          <p:spPr>
            <a:xfrm>
              <a:off x="4295127" y="1280401"/>
              <a:ext cx="97790" cy="422275"/>
            </a:xfrm>
            <a:custGeom>
              <a:avLst/>
              <a:gdLst/>
              <a:ahLst/>
              <a:cxnLst/>
              <a:rect l="l" t="t" r="r" b="b"/>
              <a:pathLst>
                <a:path w="97789" h="422275">
                  <a:moveTo>
                    <a:pt x="39484" y="32893"/>
                  </a:moveTo>
                  <a:lnTo>
                    <a:pt x="39039" y="30645"/>
                  </a:lnTo>
                  <a:lnTo>
                    <a:pt x="38252" y="28778"/>
                  </a:lnTo>
                  <a:lnTo>
                    <a:pt x="38252" y="414705"/>
                  </a:lnTo>
                  <a:lnTo>
                    <a:pt x="33096" y="420700"/>
                  </a:lnTo>
                  <a:lnTo>
                    <a:pt x="26898" y="420712"/>
                  </a:lnTo>
                  <a:lnTo>
                    <a:pt x="6388" y="420700"/>
                  </a:lnTo>
                  <a:lnTo>
                    <a:pt x="1231" y="414705"/>
                  </a:lnTo>
                  <a:lnTo>
                    <a:pt x="1244" y="32893"/>
                  </a:lnTo>
                  <a:lnTo>
                    <a:pt x="1638" y="30962"/>
                  </a:lnTo>
                  <a:lnTo>
                    <a:pt x="13220" y="3492"/>
                  </a:lnTo>
                  <a:lnTo>
                    <a:pt x="16357" y="1219"/>
                  </a:lnTo>
                  <a:lnTo>
                    <a:pt x="23114" y="1219"/>
                  </a:lnTo>
                  <a:lnTo>
                    <a:pt x="26263" y="3492"/>
                  </a:lnTo>
                  <a:lnTo>
                    <a:pt x="37846" y="30962"/>
                  </a:lnTo>
                  <a:lnTo>
                    <a:pt x="38227" y="32893"/>
                  </a:lnTo>
                  <a:lnTo>
                    <a:pt x="38252" y="414705"/>
                  </a:lnTo>
                  <a:lnTo>
                    <a:pt x="38252" y="28778"/>
                  </a:lnTo>
                  <a:lnTo>
                    <a:pt x="27241" y="2641"/>
                  </a:lnTo>
                  <a:lnTo>
                    <a:pt x="25323" y="1219"/>
                  </a:lnTo>
                  <a:lnTo>
                    <a:pt x="23698" y="0"/>
                  </a:lnTo>
                  <a:lnTo>
                    <a:pt x="15786" y="0"/>
                  </a:lnTo>
                  <a:lnTo>
                    <a:pt x="12242" y="2641"/>
                  </a:lnTo>
                  <a:lnTo>
                    <a:pt x="444" y="30645"/>
                  </a:lnTo>
                  <a:lnTo>
                    <a:pt x="0" y="32893"/>
                  </a:lnTo>
                  <a:lnTo>
                    <a:pt x="12" y="415226"/>
                  </a:lnTo>
                  <a:lnTo>
                    <a:pt x="5537" y="421919"/>
                  </a:lnTo>
                  <a:lnTo>
                    <a:pt x="12585" y="421932"/>
                  </a:lnTo>
                  <a:lnTo>
                    <a:pt x="26898" y="421932"/>
                  </a:lnTo>
                  <a:lnTo>
                    <a:pt x="33934" y="421919"/>
                  </a:lnTo>
                  <a:lnTo>
                    <a:pt x="39471" y="415226"/>
                  </a:lnTo>
                  <a:lnTo>
                    <a:pt x="39484" y="32893"/>
                  </a:lnTo>
                  <a:close/>
                </a:path>
                <a:path w="97789" h="422275">
                  <a:moveTo>
                    <a:pt x="97688" y="406133"/>
                  </a:moveTo>
                  <a:lnTo>
                    <a:pt x="92976" y="88646"/>
                  </a:lnTo>
                  <a:lnTo>
                    <a:pt x="88633" y="69100"/>
                  </a:lnTo>
                  <a:lnTo>
                    <a:pt x="87363" y="70142"/>
                  </a:lnTo>
                  <a:lnTo>
                    <a:pt x="87198" y="70434"/>
                  </a:lnTo>
                  <a:lnTo>
                    <a:pt x="85534" y="73736"/>
                  </a:lnTo>
                  <a:lnTo>
                    <a:pt x="84328" y="86677"/>
                  </a:lnTo>
                  <a:lnTo>
                    <a:pt x="79578" y="406057"/>
                  </a:lnTo>
                  <a:lnTo>
                    <a:pt x="79565" y="406234"/>
                  </a:lnTo>
                  <a:lnTo>
                    <a:pt x="79692" y="410286"/>
                  </a:lnTo>
                  <a:lnTo>
                    <a:pt x="84874" y="413080"/>
                  </a:lnTo>
                  <a:lnTo>
                    <a:pt x="88633" y="413131"/>
                  </a:lnTo>
                  <a:lnTo>
                    <a:pt x="92379" y="413080"/>
                  </a:lnTo>
                  <a:lnTo>
                    <a:pt x="94538" y="411911"/>
                  </a:lnTo>
                  <a:lnTo>
                    <a:pt x="97561" y="410286"/>
                  </a:lnTo>
                  <a:lnTo>
                    <a:pt x="97688" y="406146"/>
                  </a:lnTo>
                  <a:lnTo>
                    <a:pt x="96469" y="406158"/>
                  </a:lnTo>
                  <a:lnTo>
                    <a:pt x="96469" y="407631"/>
                  </a:lnTo>
                  <a:lnTo>
                    <a:pt x="95402" y="409079"/>
                  </a:lnTo>
                  <a:lnTo>
                    <a:pt x="92240" y="411238"/>
                  </a:lnTo>
                  <a:lnTo>
                    <a:pt x="90208" y="411911"/>
                  </a:lnTo>
                  <a:lnTo>
                    <a:pt x="87045" y="411911"/>
                  </a:lnTo>
                  <a:lnTo>
                    <a:pt x="85013" y="411238"/>
                  </a:lnTo>
                  <a:lnTo>
                    <a:pt x="81851" y="409079"/>
                  </a:lnTo>
                  <a:lnTo>
                    <a:pt x="80784" y="407631"/>
                  </a:lnTo>
                  <a:lnTo>
                    <a:pt x="80784" y="406234"/>
                  </a:lnTo>
                  <a:lnTo>
                    <a:pt x="85521" y="88646"/>
                  </a:lnTo>
                  <a:lnTo>
                    <a:pt x="88620" y="70434"/>
                  </a:lnTo>
                  <a:lnTo>
                    <a:pt x="89420" y="71462"/>
                  </a:lnTo>
                  <a:lnTo>
                    <a:pt x="96456" y="406158"/>
                  </a:lnTo>
                  <a:lnTo>
                    <a:pt x="97688" y="4061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61"/>
            <p:cNvSpPr/>
            <p:nvPr/>
          </p:nvSpPr>
          <p:spPr>
            <a:xfrm>
              <a:off x="4377410" y="1672996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6349" y="0"/>
                  </a:moveTo>
                  <a:lnTo>
                    <a:pt x="2730" y="25"/>
                  </a:lnTo>
                  <a:lnTo>
                    <a:pt x="0" y="3556"/>
                  </a:lnTo>
                  <a:lnTo>
                    <a:pt x="0" y="11925"/>
                  </a:lnTo>
                  <a:lnTo>
                    <a:pt x="2730" y="15455"/>
                  </a:lnTo>
                  <a:lnTo>
                    <a:pt x="6349" y="15481"/>
                  </a:lnTo>
                  <a:lnTo>
                    <a:pt x="9969" y="15455"/>
                  </a:lnTo>
                  <a:lnTo>
                    <a:pt x="10902" y="14249"/>
                  </a:lnTo>
                  <a:lnTo>
                    <a:pt x="3632" y="14249"/>
                  </a:lnTo>
                  <a:lnTo>
                    <a:pt x="1231" y="11430"/>
                  </a:lnTo>
                  <a:lnTo>
                    <a:pt x="1231" y="4051"/>
                  </a:lnTo>
                  <a:lnTo>
                    <a:pt x="3632" y="1231"/>
                  </a:lnTo>
                  <a:lnTo>
                    <a:pt x="10902" y="1231"/>
                  </a:lnTo>
                  <a:lnTo>
                    <a:pt x="9969" y="25"/>
                  </a:lnTo>
                  <a:lnTo>
                    <a:pt x="6349" y="0"/>
                  </a:lnTo>
                  <a:close/>
                </a:path>
                <a:path w="12700" h="15875">
                  <a:moveTo>
                    <a:pt x="10902" y="1231"/>
                  </a:moveTo>
                  <a:lnTo>
                    <a:pt x="9067" y="1231"/>
                  </a:lnTo>
                  <a:lnTo>
                    <a:pt x="11468" y="4051"/>
                  </a:lnTo>
                  <a:lnTo>
                    <a:pt x="11468" y="11430"/>
                  </a:lnTo>
                  <a:lnTo>
                    <a:pt x="9067" y="14249"/>
                  </a:lnTo>
                  <a:lnTo>
                    <a:pt x="10902" y="14249"/>
                  </a:lnTo>
                  <a:lnTo>
                    <a:pt x="12699" y="11925"/>
                  </a:lnTo>
                  <a:lnTo>
                    <a:pt x="12699" y="3556"/>
                  </a:lnTo>
                  <a:lnTo>
                    <a:pt x="10902" y="1231"/>
                  </a:lnTo>
                  <a:close/>
                </a:path>
              </a:pathLst>
            </a:custGeom>
            <a:solidFill>
              <a:srgbClr val="C3A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62"/>
            <p:cNvSpPr/>
            <p:nvPr/>
          </p:nvSpPr>
          <p:spPr>
            <a:xfrm>
              <a:off x="4402721" y="1448397"/>
              <a:ext cx="13970" cy="90805"/>
            </a:xfrm>
            <a:custGeom>
              <a:avLst/>
              <a:gdLst/>
              <a:ahLst/>
              <a:cxnLst/>
              <a:rect l="l" t="t" r="r" b="b"/>
              <a:pathLst>
                <a:path w="13970" h="90805">
                  <a:moveTo>
                    <a:pt x="6756" y="0"/>
                  </a:moveTo>
                  <a:lnTo>
                    <a:pt x="2880" y="22682"/>
                  </a:lnTo>
                  <a:lnTo>
                    <a:pt x="0" y="83477"/>
                  </a:lnTo>
                  <a:lnTo>
                    <a:pt x="0" y="87452"/>
                  </a:lnTo>
                  <a:lnTo>
                    <a:pt x="3009" y="90487"/>
                  </a:lnTo>
                  <a:lnTo>
                    <a:pt x="10502" y="90487"/>
                  </a:lnTo>
                  <a:lnTo>
                    <a:pt x="11716" y="89268"/>
                  </a:lnTo>
                  <a:lnTo>
                    <a:pt x="3695" y="89255"/>
                  </a:lnTo>
                  <a:lnTo>
                    <a:pt x="1231" y="86779"/>
                  </a:lnTo>
                  <a:lnTo>
                    <a:pt x="4197" y="21005"/>
                  </a:lnTo>
                  <a:lnTo>
                    <a:pt x="6809" y="1456"/>
                  </a:lnTo>
                  <a:lnTo>
                    <a:pt x="6565" y="1168"/>
                  </a:lnTo>
                  <a:lnTo>
                    <a:pt x="6756" y="901"/>
                  </a:lnTo>
                  <a:lnTo>
                    <a:pt x="7622" y="901"/>
                  </a:lnTo>
                  <a:lnTo>
                    <a:pt x="6756" y="0"/>
                  </a:lnTo>
                  <a:close/>
                </a:path>
                <a:path w="13970" h="90805">
                  <a:moveTo>
                    <a:pt x="13512" y="83477"/>
                  </a:moveTo>
                  <a:lnTo>
                    <a:pt x="12293" y="83527"/>
                  </a:lnTo>
                  <a:lnTo>
                    <a:pt x="12280" y="86779"/>
                  </a:lnTo>
                  <a:lnTo>
                    <a:pt x="9817" y="89255"/>
                  </a:lnTo>
                  <a:lnTo>
                    <a:pt x="6756" y="89268"/>
                  </a:lnTo>
                  <a:lnTo>
                    <a:pt x="11729" y="89255"/>
                  </a:lnTo>
                  <a:lnTo>
                    <a:pt x="13525" y="87452"/>
                  </a:lnTo>
                  <a:lnTo>
                    <a:pt x="13512" y="83477"/>
                  </a:lnTo>
                  <a:close/>
                </a:path>
                <a:path w="13970" h="90805">
                  <a:moveTo>
                    <a:pt x="7622" y="901"/>
                  </a:moveTo>
                  <a:lnTo>
                    <a:pt x="6756" y="901"/>
                  </a:lnTo>
                  <a:lnTo>
                    <a:pt x="6845" y="1498"/>
                  </a:lnTo>
                  <a:lnTo>
                    <a:pt x="7277" y="3073"/>
                  </a:lnTo>
                  <a:lnTo>
                    <a:pt x="8636" y="11036"/>
                  </a:lnTo>
                  <a:lnTo>
                    <a:pt x="9327" y="21005"/>
                  </a:lnTo>
                  <a:lnTo>
                    <a:pt x="12293" y="83527"/>
                  </a:lnTo>
                  <a:lnTo>
                    <a:pt x="13512" y="83477"/>
                  </a:lnTo>
                  <a:lnTo>
                    <a:pt x="10555" y="21005"/>
                  </a:lnTo>
                  <a:lnTo>
                    <a:pt x="7939" y="1231"/>
                  </a:lnTo>
                  <a:lnTo>
                    <a:pt x="7622" y="901"/>
                  </a:lnTo>
                  <a:close/>
                </a:path>
                <a:path w="13970" h="90805">
                  <a:moveTo>
                    <a:pt x="6565" y="1168"/>
                  </a:moveTo>
                  <a:lnTo>
                    <a:pt x="6809" y="1456"/>
                  </a:lnTo>
                  <a:lnTo>
                    <a:pt x="6916" y="1231"/>
                  </a:lnTo>
                  <a:lnTo>
                    <a:pt x="6756" y="1231"/>
                  </a:lnTo>
                  <a:lnTo>
                    <a:pt x="6565" y="1168"/>
                  </a:lnTo>
                  <a:close/>
                </a:path>
                <a:path w="13970" h="90805">
                  <a:moveTo>
                    <a:pt x="6756" y="901"/>
                  </a:moveTo>
                  <a:lnTo>
                    <a:pt x="6565" y="1168"/>
                  </a:lnTo>
                  <a:lnTo>
                    <a:pt x="6756" y="1231"/>
                  </a:lnTo>
                  <a:lnTo>
                    <a:pt x="6756" y="901"/>
                  </a:lnTo>
                  <a:close/>
                </a:path>
                <a:path w="13970" h="90805">
                  <a:moveTo>
                    <a:pt x="6756" y="901"/>
                  </a:moveTo>
                  <a:lnTo>
                    <a:pt x="6756" y="1231"/>
                  </a:lnTo>
                  <a:lnTo>
                    <a:pt x="6946" y="1168"/>
                  </a:lnTo>
                  <a:lnTo>
                    <a:pt x="6756" y="901"/>
                  </a:lnTo>
                  <a:close/>
                </a:path>
                <a:path w="13970" h="90805">
                  <a:moveTo>
                    <a:pt x="6946" y="1168"/>
                  </a:moveTo>
                  <a:lnTo>
                    <a:pt x="6756" y="1231"/>
                  </a:lnTo>
                  <a:lnTo>
                    <a:pt x="6916" y="1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63"/>
            <p:cNvSpPr/>
            <p:nvPr/>
          </p:nvSpPr>
          <p:spPr>
            <a:xfrm>
              <a:off x="4405172" y="1524597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4305" y="0"/>
                  </a:moveTo>
                  <a:lnTo>
                    <a:pt x="1816" y="25"/>
                  </a:lnTo>
                  <a:lnTo>
                    <a:pt x="0" y="2425"/>
                  </a:lnTo>
                  <a:lnTo>
                    <a:pt x="0" y="7988"/>
                  </a:lnTo>
                  <a:lnTo>
                    <a:pt x="1816" y="10388"/>
                  </a:lnTo>
                  <a:lnTo>
                    <a:pt x="4305" y="10413"/>
                  </a:lnTo>
                  <a:lnTo>
                    <a:pt x="6807" y="10388"/>
                  </a:lnTo>
                  <a:lnTo>
                    <a:pt x="7720" y="9182"/>
                  </a:lnTo>
                  <a:lnTo>
                    <a:pt x="2717" y="9182"/>
                  </a:lnTo>
                  <a:lnTo>
                    <a:pt x="1231" y="7492"/>
                  </a:lnTo>
                  <a:lnTo>
                    <a:pt x="1231" y="2920"/>
                  </a:lnTo>
                  <a:lnTo>
                    <a:pt x="2717" y="1231"/>
                  </a:lnTo>
                  <a:lnTo>
                    <a:pt x="7720" y="1231"/>
                  </a:lnTo>
                  <a:lnTo>
                    <a:pt x="6807" y="25"/>
                  </a:lnTo>
                  <a:lnTo>
                    <a:pt x="4305" y="0"/>
                  </a:lnTo>
                  <a:close/>
                </a:path>
                <a:path w="8889" h="10794">
                  <a:moveTo>
                    <a:pt x="7720" y="1231"/>
                  </a:moveTo>
                  <a:lnTo>
                    <a:pt x="5905" y="1231"/>
                  </a:lnTo>
                  <a:lnTo>
                    <a:pt x="7391" y="2920"/>
                  </a:lnTo>
                  <a:lnTo>
                    <a:pt x="7391" y="7492"/>
                  </a:lnTo>
                  <a:lnTo>
                    <a:pt x="5905" y="9182"/>
                  </a:lnTo>
                  <a:lnTo>
                    <a:pt x="7720" y="9182"/>
                  </a:lnTo>
                  <a:lnTo>
                    <a:pt x="8623" y="7988"/>
                  </a:lnTo>
                  <a:lnTo>
                    <a:pt x="8623" y="2425"/>
                  </a:lnTo>
                  <a:lnTo>
                    <a:pt x="7720" y="1231"/>
                  </a:lnTo>
                  <a:close/>
                </a:path>
              </a:pathLst>
            </a:custGeom>
            <a:solidFill>
              <a:srgbClr val="C3A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64"/>
            <p:cNvSpPr/>
            <p:nvPr/>
          </p:nvSpPr>
          <p:spPr>
            <a:xfrm>
              <a:off x="4346678" y="1292568"/>
              <a:ext cx="18415" cy="344170"/>
            </a:xfrm>
            <a:custGeom>
              <a:avLst/>
              <a:gdLst/>
              <a:ahLst/>
              <a:cxnLst/>
              <a:rect l="l" t="t" r="r" b="b"/>
              <a:pathLst>
                <a:path w="18414" h="344169">
                  <a:moveTo>
                    <a:pt x="9065" y="0"/>
                  </a:moveTo>
                  <a:lnTo>
                    <a:pt x="5293" y="63"/>
                  </a:lnTo>
                  <a:lnTo>
                    <a:pt x="124" y="2857"/>
                  </a:lnTo>
                  <a:lnTo>
                    <a:pt x="0" y="7099"/>
                  </a:lnTo>
                  <a:lnTo>
                    <a:pt x="4718" y="324523"/>
                  </a:lnTo>
                  <a:lnTo>
                    <a:pt x="9065" y="344043"/>
                  </a:lnTo>
                  <a:lnTo>
                    <a:pt x="10317" y="343001"/>
                  </a:lnTo>
                  <a:lnTo>
                    <a:pt x="9065" y="343001"/>
                  </a:lnTo>
                  <a:lnTo>
                    <a:pt x="9055" y="342709"/>
                  </a:lnTo>
                  <a:lnTo>
                    <a:pt x="8278" y="341680"/>
                  </a:lnTo>
                  <a:lnTo>
                    <a:pt x="7401" y="337439"/>
                  </a:lnTo>
                  <a:lnTo>
                    <a:pt x="6868" y="333425"/>
                  </a:lnTo>
                  <a:lnTo>
                    <a:pt x="6296" y="329374"/>
                  </a:lnTo>
                  <a:lnTo>
                    <a:pt x="6047" y="326453"/>
                  </a:lnTo>
                  <a:lnTo>
                    <a:pt x="5941" y="324523"/>
                  </a:lnTo>
                  <a:lnTo>
                    <a:pt x="1216" y="5511"/>
                  </a:lnTo>
                  <a:lnTo>
                    <a:pt x="2283" y="4064"/>
                  </a:lnTo>
                  <a:lnTo>
                    <a:pt x="5446" y="1905"/>
                  </a:lnTo>
                  <a:lnTo>
                    <a:pt x="7478" y="1231"/>
                  </a:lnTo>
                  <a:lnTo>
                    <a:pt x="14978" y="1231"/>
                  </a:lnTo>
                  <a:lnTo>
                    <a:pt x="12812" y="63"/>
                  </a:lnTo>
                  <a:lnTo>
                    <a:pt x="9065" y="0"/>
                  </a:lnTo>
                  <a:close/>
                </a:path>
                <a:path w="18414" h="344169">
                  <a:moveTo>
                    <a:pt x="18118" y="6896"/>
                  </a:moveTo>
                  <a:lnTo>
                    <a:pt x="16901" y="7099"/>
                  </a:lnTo>
                  <a:lnTo>
                    <a:pt x="12178" y="324523"/>
                  </a:lnTo>
                  <a:lnTo>
                    <a:pt x="12076" y="326453"/>
                  </a:lnTo>
                  <a:lnTo>
                    <a:pt x="9055" y="342709"/>
                  </a:lnTo>
                  <a:lnTo>
                    <a:pt x="9065" y="343001"/>
                  </a:lnTo>
                  <a:lnTo>
                    <a:pt x="10317" y="343001"/>
                  </a:lnTo>
                  <a:lnTo>
                    <a:pt x="10483" y="342709"/>
                  </a:lnTo>
                  <a:lnTo>
                    <a:pt x="12151" y="339407"/>
                  </a:lnTo>
                  <a:lnTo>
                    <a:pt x="13358" y="326453"/>
                  </a:lnTo>
                  <a:lnTo>
                    <a:pt x="13408" y="324523"/>
                  </a:lnTo>
                  <a:lnTo>
                    <a:pt x="18118" y="6896"/>
                  </a:lnTo>
                  <a:close/>
                </a:path>
                <a:path w="18414" h="344169">
                  <a:moveTo>
                    <a:pt x="9055" y="342709"/>
                  </a:moveTo>
                  <a:close/>
                </a:path>
                <a:path w="18414" h="344169">
                  <a:moveTo>
                    <a:pt x="9132" y="342811"/>
                  </a:moveTo>
                  <a:close/>
                </a:path>
                <a:path w="18414" h="344169">
                  <a:moveTo>
                    <a:pt x="16901" y="6985"/>
                  </a:moveTo>
                  <a:close/>
                </a:path>
                <a:path w="18414" h="344169">
                  <a:moveTo>
                    <a:pt x="16901" y="6985"/>
                  </a:moveTo>
                  <a:lnTo>
                    <a:pt x="17511" y="6997"/>
                  </a:lnTo>
                  <a:lnTo>
                    <a:pt x="16901" y="6985"/>
                  </a:lnTo>
                  <a:close/>
                </a:path>
                <a:path w="18414" h="344169">
                  <a:moveTo>
                    <a:pt x="14978" y="1231"/>
                  </a:moveTo>
                  <a:lnTo>
                    <a:pt x="10640" y="1231"/>
                  </a:lnTo>
                  <a:lnTo>
                    <a:pt x="12672" y="1905"/>
                  </a:lnTo>
                  <a:lnTo>
                    <a:pt x="15834" y="4064"/>
                  </a:lnTo>
                  <a:lnTo>
                    <a:pt x="16901" y="5511"/>
                  </a:lnTo>
                  <a:lnTo>
                    <a:pt x="16901" y="6985"/>
                  </a:lnTo>
                  <a:lnTo>
                    <a:pt x="17511" y="6997"/>
                  </a:lnTo>
                  <a:lnTo>
                    <a:pt x="18118" y="6896"/>
                  </a:lnTo>
                  <a:lnTo>
                    <a:pt x="17993" y="2857"/>
                  </a:lnTo>
                  <a:lnTo>
                    <a:pt x="14978" y="1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65"/>
            <p:cNvSpPr/>
            <p:nvPr/>
          </p:nvSpPr>
          <p:spPr>
            <a:xfrm>
              <a:off x="4349394" y="12985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855" y="0"/>
                  </a:moveTo>
                  <a:lnTo>
                    <a:pt x="2832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32" y="12700"/>
                  </a:lnTo>
                  <a:lnTo>
                    <a:pt x="9855" y="12700"/>
                  </a:lnTo>
                  <a:lnTo>
                    <a:pt x="11087" y="11468"/>
                  </a:lnTo>
                  <a:lnTo>
                    <a:pt x="3517" y="11468"/>
                  </a:lnTo>
                  <a:lnTo>
                    <a:pt x="1231" y="9182"/>
                  </a:lnTo>
                  <a:lnTo>
                    <a:pt x="1231" y="3517"/>
                  </a:lnTo>
                  <a:lnTo>
                    <a:pt x="3517" y="1231"/>
                  </a:lnTo>
                  <a:lnTo>
                    <a:pt x="11087" y="1231"/>
                  </a:lnTo>
                  <a:lnTo>
                    <a:pt x="9855" y="0"/>
                  </a:lnTo>
                  <a:close/>
                </a:path>
                <a:path w="12700" h="12700">
                  <a:moveTo>
                    <a:pt x="11087" y="1231"/>
                  </a:moveTo>
                  <a:lnTo>
                    <a:pt x="9182" y="1231"/>
                  </a:lnTo>
                  <a:lnTo>
                    <a:pt x="11455" y="3517"/>
                  </a:lnTo>
                  <a:lnTo>
                    <a:pt x="11468" y="9182"/>
                  </a:lnTo>
                  <a:lnTo>
                    <a:pt x="9182" y="11468"/>
                  </a:lnTo>
                  <a:lnTo>
                    <a:pt x="11087" y="11468"/>
                  </a:lnTo>
                  <a:lnTo>
                    <a:pt x="12699" y="9855"/>
                  </a:lnTo>
                  <a:lnTo>
                    <a:pt x="12699" y="2844"/>
                  </a:lnTo>
                  <a:lnTo>
                    <a:pt x="11087" y="1231"/>
                  </a:lnTo>
                  <a:close/>
                </a:path>
              </a:pathLst>
            </a:custGeom>
            <a:solidFill>
              <a:srgbClr val="C3A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66"/>
            <p:cNvSpPr/>
            <p:nvPr/>
          </p:nvSpPr>
          <p:spPr>
            <a:xfrm>
              <a:off x="4430798" y="1285163"/>
              <a:ext cx="77802" cy="408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67"/>
            <p:cNvSpPr/>
            <p:nvPr/>
          </p:nvSpPr>
          <p:spPr>
            <a:xfrm>
              <a:off x="4237596" y="1281747"/>
              <a:ext cx="258445" cy="420370"/>
            </a:xfrm>
            <a:custGeom>
              <a:avLst/>
              <a:gdLst/>
              <a:ahLst/>
              <a:cxnLst/>
              <a:rect l="l" t="t" r="r" b="b"/>
              <a:pathLst>
                <a:path w="258445" h="420369">
                  <a:moveTo>
                    <a:pt x="12827" y="298284"/>
                  </a:moveTo>
                  <a:lnTo>
                    <a:pt x="12712" y="296735"/>
                  </a:lnTo>
                  <a:lnTo>
                    <a:pt x="12560" y="296532"/>
                  </a:lnTo>
                  <a:lnTo>
                    <a:pt x="12496" y="297916"/>
                  </a:lnTo>
                  <a:lnTo>
                    <a:pt x="12369" y="298284"/>
                  </a:lnTo>
                  <a:lnTo>
                    <a:pt x="12090" y="298615"/>
                  </a:lnTo>
                  <a:lnTo>
                    <a:pt x="11963" y="298691"/>
                  </a:lnTo>
                  <a:lnTo>
                    <a:pt x="11544" y="298856"/>
                  </a:lnTo>
                  <a:lnTo>
                    <a:pt x="11391" y="298856"/>
                  </a:lnTo>
                  <a:lnTo>
                    <a:pt x="11391" y="296341"/>
                  </a:lnTo>
                  <a:lnTo>
                    <a:pt x="12496" y="297916"/>
                  </a:lnTo>
                  <a:lnTo>
                    <a:pt x="12496" y="296481"/>
                  </a:lnTo>
                  <a:lnTo>
                    <a:pt x="11353" y="295884"/>
                  </a:lnTo>
                  <a:lnTo>
                    <a:pt x="10820" y="295884"/>
                  </a:lnTo>
                  <a:lnTo>
                    <a:pt x="9283" y="298284"/>
                  </a:lnTo>
                  <a:lnTo>
                    <a:pt x="9461" y="298691"/>
                  </a:lnTo>
                  <a:lnTo>
                    <a:pt x="9563" y="298869"/>
                  </a:lnTo>
                  <a:lnTo>
                    <a:pt x="9715" y="299034"/>
                  </a:lnTo>
                  <a:lnTo>
                    <a:pt x="9982" y="299212"/>
                  </a:lnTo>
                  <a:lnTo>
                    <a:pt x="10121" y="299034"/>
                  </a:lnTo>
                  <a:lnTo>
                    <a:pt x="10007" y="298691"/>
                  </a:lnTo>
                  <a:lnTo>
                    <a:pt x="9766" y="298284"/>
                  </a:lnTo>
                  <a:lnTo>
                    <a:pt x="10972" y="296341"/>
                  </a:lnTo>
                  <a:lnTo>
                    <a:pt x="10972" y="299313"/>
                  </a:lnTo>
                  <a:lnTo>
                    <a:pt x="11506" y="299313"/>
                  </a:lnTo>
                  <a:lnTo>
                    <a:pt x="11696" y="299288"/>
                  </a:lnTo>
                  <a:lnTo>
                    <a:pt x="12103" y="299135"/>
                  </a:lnTo>
                  <a:lnTo>
                    <a:pt x="12280" y="299034"/>
                  </a:lnTo>
                  <a:lnTo>
                    <a:pt x="12471" y="298856"/>
                  </a:lnTo>
                  <a:lnTo>
                    <a:pt x="12712" y="298577"/>
                  </a:lnTo>
                  <a:lnTo>
                    <a:pt x="12827" y="298284"/>
                  </a:lnTo>
                  <a:close/>
                </a:path>
                <a:path w="258445" h="420369">
                  <a:moveTo>
                    <a:pt x="12865" y="329184"/>
                  </a:moveTo>
                  <a:lnTo>
                    <a:pt x="9334" y="329184"/>
                  </a:lnTo>
                  <a:lnTo>
                    <a:pt x="9334" y="329641"/>
                  </a:lnTo>
                  <a:lnTo>
                    <a:pt x="12865" y="329641"/>
                  </a:lnTo>
                  <a:lnTo>
                    <a:pt x="12865" y="329184"/>
                  </a:lnTo>
                  <a:close/>
                </a:path>
                <a:path w="258445" h="420369">
                  <a:moveTo>
                    <a:pt x="12877" y="336588"/>
                  </a:moveTo>
                  <a:lnTo>
                    <a:pt x="12776" y="335076"/>
                  </a:lnTo>
                  <a:lnTo>
                    <a:pt x="12661" y="334835"/>
                  </a:lnTo>
                  <a:lnTo>
                    <a:pt x="12458" y="334594"/>
                  </a:lnTo>
                  <a:lnTo>
                    <a:pt x="12293" y="334721"/>
                  </a:lnTo>
                  <a:lnTo>
                    <a:pt x="12204" y="334937"/>
                  </a:lnTo>
                  <a:lnTo>
                    <a:pt x="12407" y="335165"/>
                  </a:lnTo>
                  <a:lnTo>
                    <a:pt x="12496" y="336359"/>
                  </a:lnTo>
                  <a:lnTo>
                    <a:pt x="12217" y="336842"/>
                  </a:lnTo>
                  <a:lnTo>
                    <a:pt x="11988" y="336931"/>
                  </a:lnTo>
                  <a:lnTo>
                    <a:pt x="11468" y="336931"/>
                  </a:lnTo>
                  <a:lnTo>
                    <a:pt x="11353" y="335318"/>
                  </a:lnTo>
                  <a:lnTo>
                    <a:pt x="11163" y="334899"/>
                  </a:lnTo>
                  <a:lnTo>
                    <a:pt x="11087" y="336931"/>
                  </a:lnTo>
                  <a:lnTo>
                    <a:pt x="10655" y="336918"/>
                  </a:lnTo>
                  <a:lnTo>
                    <a:pt x="10287" y="336842"/>
                  </a:lnTo>
                  <a:lnTo>
                    <a:pt x="9931" y="336588"/>
                  </a:lnTo>
                  <a:lnTo>
                    <a:pt x="9804" y="336423"/>
                  </a:lnTo>
                  <a:lnTo>
                    <a:pt x="9690" y="336143"/>
                  </a:lnTo>
                  <a:lnTo>
                    <a:pt x="9804" y="335165"/>
                  </a:lnTo>
                  <a:lnTo>
                    <a:pt x="10109" y="334911"/>
                  </a:lnTo>
                  <a:lnTo>
                    <a:pt x="10464" y="334899"/>
                  </a:lnTo>
                  <a:lnTo>
                    <a:pt x="10591" y="334937"/>
                  </a:lnTo>
                  <a:lnTo>
                    <a:pt x="10769" y="335089"/>
                  </a:lnTo>
                  <a:lnTo>
                    <a:pt x="10972" y="335457"/>
                  </a:lnTo>
                  <a:lnTo>
                    <a:pt x="11087" y="336931"/>
                  </a:lnTo>
                  <a:lnTo>
                    <a:pt x="11087" y="334810"/>
                  </a:lnTo>
                  <a:lnTo>
                    <a:pt x="10769" y="334505"/>
                  </a:lnTo>
                  <a:lnTo>
                    <a:pt x="10553" y="334429"/>
                  </a:lnTo>
                  <a:lnTo>
                    <a:pt x="10096" y="334429"/>
                  </a:lnTo>
                  <a:lnTo>
                    <a:pt x="9677" y="334619"/>
                  </a:lnTo>
                  <a:lnTo>
                    <a:pt x="9512" y="334784"/>
                  </a:lnTo>
                  <a:lnTo>
                    <a:pt x="9385" y="334975"/>
                  </a:lnTo>
                  <a:lnTo>
                    <a:pt x="9271" y="336219"/>
                  </a:lnTo>
                  <a:lnTo>
                    <a:pt x="9486" y="336588"/>
                  </a:lnTo>
                  <a:lnTo>
                    <a:pt x="9652" y="336765"/>
                  </a:lnTo>
                  <a:lnTo>
                    <a:pt x="9906" y="336943"/>
                  </a:lnTo>
                  <a:lnTo>
                    <a:pt x="9702" y="336943"/>
                  </a:lnTo>
                  <a:lnTo>
                    <a:pt x="9334" y="336981"/>
                  </a:lnTo>
                  <a:lnTo>
                    <a:pt x="9334" y="337413"/>
                  </a:lnTo>
                  <a:lnTo>
                    <a:pt x="10820" y="337337"/>
                  </a:lnTo>
                  <a:lnTo>
                    <a:pt x="12128" y="337337"/>
                  </a:lnTo>
                  <a:lnTo>
                    <a:pt x="12458" y="337210"/>
                  </a:lnTo>
                  <a:lnTo>
                    <a:pt x="12674" y="336931"/>
                  </a:lnTo>
                  <a:lnTo>
                    <a:pt x="12788" y="336778"/>
                  </a:lnTo>
                  <a:lnTo>
                    <a:pt x="12877" y="336588"/>
                  </a:lnTo>
                  <a:close/>
                </a:path>
                <a:path w="258445" h="420369">
                  <a:moveTo>
                    <a:pt x="12915" y="317055"/>
                  </a:moveTo>
                  <a:lnTo>
                    <a:pt x="12814" y="315899"/>
                  </a:lnTo>
                  <a:lnTo>
                    <a:pt x="12725" y="315658"/>
                  </a:lnTo>
                  <a:lnTo>
                    <a:pt x="12522" y="315404"/>
                  </a:lnTo>
                  <a:lnTo>
                    <a:pt x="12446" y="317169"/>
                  </a:lnTo>
                  <a:lnTo>
                    <a:pt x="12344" y="317411"/>
                  </a:lnTo>
                  <a:lnTo>
                    <a:pt x="12242" y="317550"/>
                  </a:lnTo>
                  <a:lnTo>
                    <a:pt x="11836" y="317893"/>
                  </a:lnTo>
                  <a:lnTo>
                    <a:pt x="11658" y="317957"/>
                  </a:lnTo>
                  <a:lnTo>
                    <a:pt x="11290" y="318046"/>
                  </a:lnTo>
                  <a:lnTo>
                    <a:pt x="10896" y="318046"/>
                  </a:lnTo>
                  <a:lnTo>
                    <a:pt x="9728" y="317169"/>
                  </a:lnTo>
                  <a:lnTo>
                    <a:pt x="9842" y="315899"/>
                  </a:lnTo>
                  <a:lnTo>
                    <a:pt x="10896" y="315239"/>
                  </a:lnTo>
                  <a:lnTo>
                    <a:pt x="11290" y="315239"/>
                  </a:lnTo>
                  <a:lnTo>
                    <a:pt x="12446" y="317169"/>
                  </a:lnTo>
                  <a:lnTo>
                    <a:pt x="12446" y="315328"/>
                  </a:lnTo>
                  <a:lnTo>
                    <a:pt x="12255" y="315137"/>
                  </a:lnTo>
                  <a:lnTo>
                    <a:pt x="12065" y="315010"/>
                  </a:lnTo>
                  <a:lnTo>
                    <a:pt x="11607" y="314833"/>
                  </a:lnTo>
                  <a:lnTo>
                    <a:pt x="11353" y="314782"/>
                  </a:lnTo>
                  <a:lnTo>
                    <a:pt x="10820" y="314782"/>
                  </a:lnTo>
                  <a:lnTo>
                    <a:pt x="9258" y="317055"/>
                  </a:lnTo>
                  <a:lnTo>
                    <a:pt x="9461" y="317614"/>
                  </a:lnTo>
                  <a:lnTo>
                    <a:pt x="10820" y="318503"/>
                  </a:lnTo>
                  <a:lnTo>
                    <a:pt x="11353" y="318503"/>
                  </a:lnTo>
                  <a:lnTo>
                    <a:pt x="11607" y="318452"/>
                  </a:lnTo>
                  <a:lnTo>
                    <a:pt x="12065" y="318274"/>
                  </a:lnTo>
                  <a:lnTo>
                    <a:pt x="12255" y="318147"/>
                  </a:lnTo>
                  <a:lnTo>
                    <a:pt x="12598" y="317817"/>
                  </a:lnTo>
                  <a:lnTo>
                    <a:pt x="12725" y="317614"/>
                  </a:lnTo>
                  <a:lnTo>
                    <a:pt x="12915" y="317055"/>
                  </a:lnTo>
                  <a:close/>
                </a:path>
                <a:path w="258445" h="420369">
                  <a:moveTo>
                    <a:pt x="12954" y="325716"/>
                  </a:moveTo>
                  <a:lnTo>
                    <a:pt x="12877" y="325462"/>
                  </a:lnTo>
                  <a:lnTo>
                    <a:pt x="12433" y="324866"/>
                  </a:lnTo>
                  <a:lnTo>
                    <a:pt x="12242" y="324789"/>
                  </a:lnTo>
                  <a:lnTo>
                    <a:pt x="12852" y="324726"/>
                  </a:lnTo>
                  <a:lnTo>
                    <a:pt x="12852" y="324269"/>
                  </a:lnTo>
                  <a:lnTo>
                    <a:pt x="9321" y="324307"/>
                  </a:lnTo>
                  <a:lnTo>
                    <a:pt x="9321" y="324764"/>
                  </a:lnTo>
                  <a:lnTo>
                    <a:pt x="11341" y="324764"/>
                  </a:lnTo>
                  <a:lnTo>
                    <a:pt x="11912" y="324929"/>
                  </a:lnTo>
                  <a:lnTo>
                    <a:pt x="12306" y="325234"/>
                  </a:lnTo>
                  <a:lnTo>
                    <a:pt x="12509" y="325666"/>
                  </a:lnTo>
                  <a:lnTo>
                    <a:pt x="12534" y="326174"/>
                  </a:lnTo>
                  <a:lnTo>
                    <a:pt x="12369" y="326555"/>
                  </a:lnTo>
                  <a:lnTo>
                    <a:pt x="12077" y="326771"/>
                  </a:lnTo>
                  <a:lnTo>
                    <a:pt x="9321" y="326872"/>
                  </a:lnTo>
                  <a:lnTo>
                    <a:pt x="9321" y="327329"/>
                  </a:lnTo>
                  <a:lnTo>
                    <a:pt x="11430" y="327329"/>
                  </a:lnTo>
                  <a:lnTo>
                    <a:pt x="12179" y="327240"/>
                  </a:lnTo>
                  <a:lnTo>
                    <a:pt x="12611" y="326986"/>
                  </a:lnTo>
                  <a:lnTo>
                    <a:pt x="12915" y="326491"/>
                  </a:lnTo>
                  <a:lnTo>
                    <a:pt x="12954" y="325716"/>
                  </a:lnTo>
                  <a:close/>
                </a:path>
                <a:path w="258445" h="420369">
                  <a:moveTo>
                    <a:pt x="12954" y="313334"/>
                  </a:moveTo>
                  <a:lnTo>
                    <a:pt x="12877" y="313118"/>
                  </a:lnTo>
                  <a:lnTo>
                    <a:pt x="12611" y="312750"/>
                  </a:lnTo>
                  <a:lnTo>
                    <a:pt x="12242" y="312483"/>
                  </a:lnTo>
                  <a:lnTo>
                    <a:pt x="12852" y="312445"/>
                  </a:lnTo>
                  <a:lnTo>
                    <a:pt x="12852" y="312000"/>
                  </a:lnTo>
                  <a:lnTo>
                    <a:pt x="9321" y="312026"/>
                  </a:lnTo>
                  <a:lnTo>
                    <a:pt x="9321" y="312483"/>
                  </a:lnTo>
                  <a:lnTo>
                    <a:pt x="11252" y="312483"/>
                  </a:lnTo>
                  <a:lnTo>
                    <a:pt x="11887" y="312597"/>
                  </a:lnTo>
                  <a:lnTo>
                    <a:pt x="12242" y="312864"/>
                  </a:lnTo>
                  <a:lnTo>
                    <a:pt x="12496" y="313436"/>
                  </a:lnTo>
                  <a:lnTo>
                    <a:pt x="12458" y="313817"/>
                  </a:lnTo>
                  <a:lnTo>
                    <a:pt x="12915" y="313867"/>
                  </a:lnTo>
                  <a:lnTo>
                    <a:pt x="12954" y="313334"/>
                  </a:lnTo>
                  <a:close/>
                </a:path>
                <a:path w="258445" h="420369">
                  <a:moveTo>
                    <a:pt x="12954" y="309194"/>
                  </a:moveTo>
                  <a:lnTo>
                    <a:pt x="12725" y="308483"/>
                  </a:lnTo>
                  <a:lnTo>
                    <a:pt x="12268" y="307962"/>
                  </a:lnTo>
                  <a:lnTo>
                    <a:pt x="11620" y="307657"/>
                  </a:lnTo>
                  <a:lnTo>
                    <a:pt x="10833" y="307606"/>
                  </a:lnTo>
                  <a:lnTo>
                    <a:pt x="10121" y="307835"/>
                  </a:lnTo>
                  <a:lnTo>
                    <a:pt x="9588" y="308292"/>
                  </a:lnTo>
                  <a:lnTo>
                    <a:pt x="9283" y="308940"/>
                  </a:lnTo>
                  <a:lnTo>
                    <a:pt x="9232" y="309727"/>
                  </a:lnTo>
                  <a:lnTo>
                    <a:pt x="9486" y="310388"/>
                  </a:lnTo>
                  <a:lnTo>
                    <a:pt x="9855" y="310769"/>
                  </a:lnTo>
                  <a:lnTo>
                    <a:pt x="10134" y="310413"/>
                  </a:lnTo>
                  <a:lnTo>
                    <a:pt x="9994" y="310299"/>
                  </a:lnTo>
                  <a:lnTo>
                    <a:pt x="9702" y="309841"/>
                  </a:lnTo>
                  <a:lnTo>
                    <a:pt x="11290" y="308063"/>
                  </a:lnTo>
                  <a:lnTo>
                    <a:pt x="11836" y="308216"/>
                  </a:lnTo>
                  <a:lnTo>
                    <a:pt x="12242" y="308571"/>
                  </a:lnTo>
                  <a:lnTo>
                    <a:pt x="12509" y="309054"/>
                  </a:lnTo>
                  <a:lnTo>
                    <a:pt x="12534" y="309651"/>
                  </a:lnTo>
                  <a:lnTo>
                    <a:pt x="12331" y="310134"/>
                  </a:lnTo>
                  <a:lnTo>
                    <a:pt x="12065" y="310413"/>
                  </a:lnTo>
                  <a:lnTo>
                    <a:pt x="12344" y="310781"/>
                  </a:lnTo>
                  <a:lnTo>
                    <a:pt x="12534" y="310616"/>
                  </a:lnTo>
                  <a:lnTo>
                    <a:pt x="12903" y="309956"/>
                  </a:lnTo>
                  <a:lnTo>
                    <a:pt x="12954" y="309194"/>
                  </a:lnTo>
                  <a:close/>
                </a:path>
                <a:path w="258445" h="420369">
                  <a:moveTo>
                    <a:pt x="12954" y="304952"/>
                  </a:moveTo>
                  <a:lnTo>
                    <a:pt x="12776" y="304241"/>
                  </a:lnTo>
                  <a:lnTo>
                    <a:pt x="12255" y="303784"/>
                  </a:lnTo>
                  <a:lnTo>
                    <a:pt x="11696" y="303733"/>
                  </a:lnTo>
                  <a:lnTo>
                    <a:pt x="11531" y="303796"/>
                  </a:lnTo>
                  <a:lnTo>
                    <a:pt x="11188" y="304126"/>
                  </a:lnTo>
                  <a:lnTo>
                    <a:pt x="10744" y="305574"/>
                  </a:lnTo>
                  <a:lnTo>
                    <a:pt x="10452" y="305841"/>
                  </a:lnTo>
                  <a:lnTo>
                    <a:pt x="10096" y="305816"/>
                  </a:lnTo>
                  <a:lnTo>
                    <a:pt x="9652" y="305219"/>
                  </a:lnTo>
                  <a:lnTo>
                    <a:pt x="9690" y="304622"/>
                  </a:lnTo>
                  <a:lnTo>
                    <a:pt x="9893" y="304241"/>
                  </a:lnTo>
                  <a:lnTo>
                    <a:pt x="10223" y="303999"/>
                  </a:lnTo>
                  <a:lnTo>
                    <a:pt x="9956" y="303593"/>
                  </a:lnTo>
                  <a:lnTo>
                    <a:pt x="9702" y="303733"/>
                  </a:lnTo>
                  <a:lnTo>
                    <a:pt x="9525" y="303923"/>
                  </a:lnTo>
                  <a:lnTo>
                    <a:pt x="9232" y="304711"/>
                  </a:lnTo>
                  <a:lnTo>
                    <a:pt x="9245" y="305346"/>
                  </a:lnTo>
                  <a:lnTo>
                    <a:pt x="9588" y="306031"/>
                  </a:lnTo>
                  <a:lnTo>
                    <a:pt x="10134" y="306298"/>
                  </a:lnTo>
                  <a:lnTo>
                    <a:pt x="10744" y="306247"/>
                  </a:lnTo>
                  <a:lnTo>
                    <a:pt x="11099" y="305904"/>
                  </a:lnTo>
                  <a:lnTo>
                    <a:pt x="11480" y="304584"/>
                  </a:lnTo>
                  <a:lnTo>
                    <a:pt x="11684" y="304253"/>
                  </a:lnTo>
                  <a:lnTo>
                    <a:pt x="11963" y="304203"/>
                  </a:lnTo>
                  <a:lnTo>
                    <a:pt x="12293" y="304330"/>
                  </a:lnTo>
                  <a:lnTo>
                    <a:pt x="12534" y="305155"/>
                  </a:lnTo>
                  <a:lnTo>
                    <a:pt x="12319" y="305587"/>
                  </a:lnTo>
                  <a:lnTo>
                    <a:pt x="12039" y="305777"/>
                  </a:lnTo>
                  <a:lnTo>
                    <a:pt x="12280" y="306197"/>
                  </a:lnTo>
                  <a:lnTo>
                    <a:pt x="12509" y="306082"/>
                  </a:lnTo>
                  <a:lnTo>
                    <a:pt x="12674" y="305917"/>
                  </a:lnTo>
                  <a:lnTo>
                    <a:pt x="12903" y="305485"/>
                  </a:lnTo>
                  <a:lnTo>
                    <a:pt x="12954" y="304952"/>
                  </a:lnTo>
                  <a:close/>
                </a:path>
                <a:path w="258445" h="420369">
                  <a:moveTo>
                    <a:pt x="13868" y="331762"/>
                  </a:moveTo>
                  <a:lnTo>
                    <a:pt x="12852" y="331762"/>
                  </a:lnTo>
                  <a:lnTo>
                    <a:pt x="12852" y="330987"/>
                  </a:lnTo>
                  <a:lnTo>
                    <a:pt x="12446" y="330987"/>
                  </a:lnTo>
                  <a:lnTo>
                    <a:pt x="12446" y="331762"/>
                  </a:lnTo>
                  <a:lnTo>
                    <a:pt x="10134" y="331762"/>
                  </a:lnTo>
                  <a:lnTo>
                    <a:pt x="9677" y="331838"/>
                  </a:lnTo>
                  <a:lnTo>
                    <a:pt x="9296" y="332244"/>
                  </a:lnTo>
                  <a:lnTo>
                    <a:pt x="9359" y="333260"/>
                  </a:lnTo>
                  <a:lnTo>
                    <a:pt x="9766" y="333222"/>
                  </a:lnTo>
                  <a:lnTo>
                    <a:pt x="9652" y="332549"/>
                  </a:lnTo>
                  <a:lnTo>
                    <a:pt x="9855" y="332257"/>
                  </a:lnTo>
                  <a:lnTo>
                    <a:pt x="12446" y="332219"/>
                  </a:lnTo>
                  <a:lnTo>
                    <a:pt x="12446" y="333222"/>
                  </a:lnTo>
                  <a:lnTo>
                    <a:pt x="12852" y="333222"/>
                  </a:lnTo>
                  <a:lnTo>
                    <a:pt x="12852" y="332219"/>
                  </a:lnTo>
                  <a:lnTo>
                    <a:pt x="13868" y="332219"/>
                  </a:lnTo>
                  <a:lnTo>
                    <a:pt x="13868" y="331762"/>
                  </a:lnTo>
                  <a:close/>
                </a:path>
                <a:path w="258445" h="420369">
                  <a:moveTo>
                    <a:pt x="13868" y="301155"/>
                  </a:moveTo>
                  <a:lnTo>
                    <a:pt x="12852" y="301155"/>
                  </a:lnTo>
                  <a:lnTo>
                    <a:pt x="12852" y="300380"/>
                  </a:lnTo>
                  <a:lnTo>
                    <a:pt x="12446" y="300380"/>
                  </a:lnTo>
                  <a:lnTo>
                    <a:pt x="12446" y="301155"/>
                  </a:lnTo>
                  <a:lnTo>
                    <a:pt x="10134" y="301155"/>
                  </a:lnTo>
                  <a:lnTo>
                    <a:pt x="9677" y="301231"/>
                  </a:lnTo>
                  <a:lnTo>
                    <a:pt x="9296" y="301637"/>
                  </a:lnTo>
                  <a:lnTo>
                    <a:pt x="9359" y="302653"/>
                  </a:lnTo>
                  <a:lnTo>
                    <a:pt x="9766" y="302615"/>
                  </a:lnTo>
                  <a:lnTo>
                    <a:pt x="9652" y="301942"/>
                  </a:lnTo>
                  <a:lnTo>
                    <a:pt x="9855" y="301650"/>
                  </a:lnTo>
                  <a:lnTo>
                    <a:pt x="12446" y="301612"/>
                  </a:lnTo>
                  <a:lnTo>
                    <a:pt x="12446" y="302615"/>
                  </a:lnTo>
                  <a:lnTo>
                    <a:pt x="12852" y="302615"/>
                  </a:lnTo>
                  <a:lnTo>
                    <a:pt x="12852" y="301612"/>
                  </a:lnTo>
                  <a:lnTo>
                    <a:pt x="13868" y="301612"/>
                  </a:lnTo>
                  <a:lnTo>
                    <a:pt x="13868" y="301155"/>
                  </a:lnTo>
                  <a:close/>
                </a:path>
                <a:path w="258445" h="420369">
                  <a:moveTo>
                    <a:pt x="14566" y="329590"/>
                  </a:moveTo>
                  <a:lnTo>
                    <a:pt x="14439" y="329107"/>
                  </a:lnTo>
                  <a:lnTo>
                    <a:pt x="14160" y="329069"/>
                  </a:lnTo>
                  <a:lnTo>
                    <a:pt x="13957" y="329590"/>
                  </a:lnTo>
                  <a:lnTo>
                    <a:pt x="14071" y="329717"/>
                  </a:lnTo>
                  <a:lnTo>
                    <a:pt x="14363" y="329755"/>
                  </a:lnTo>
                  <a:lnTo>
                    <a:pt x="14566" y="329590"/>
                  </a:lnTo>
                  <a:close/>
                </a:path>
                <a:path w="258445" h="420369">
                  <a:moveTo>
                    <a:pt x="14732" y="289991"/>
                  </a:moveTo>
                  <a:lnTo>
                    <a:pt x="14338" y="289941"/>
                  </a:lnTo>
                  <a:lnTo>
                    <a:pt x="13004" y="289763"/>
                  </a:lnTo>
                  <a:lnTo>
                    <a:pt x="13004" y="288886"/>
                  </a:lnTo>
                  <a:lnTo>
                    <a:pt x="12636" y="288886"/>
                  </a:lnTo>
                  <a:lnTo>
                    <a:pt x="12636" y="289699"/>
                  </a:lnTo>
                  <a:lnTo>
                    <a:pt x="12636" y="290106"/>
                  </a:lnTo>
                  <a:lnTo>
                    <a:pt x="12636" y="291160"/>
                  </a:lnTo>
                  <a:lnTo>
                    <a:pt x="11442" y="291007"/>
                  </a:lnTo>
                  <a:lnTo>
                    <a:pt x="11442" y="289941"/>
                  </a:lnTo>
                  <a:lnTo>
                    <a:pt x="12636" y="290106"/>
                  </a:lnTo>
                  <a:lnTo>
                    <a:pt x="12636" y="289699"/>
                  </a:lnTo>
                  <a:lnTo>
                    <a:pt x="11442" y="289534"/>
                  </a:lnTo>
                  <a:lnTo>
                    <a:pt x="11442" y="288658"/>
                  </a:lnTo>
                  <a:lnTo>
                    <a:pt x="11074" y="288658"/>
                  </a:lnTo>
                  <a:lnTo>
                    <a:pt x="11074" y="289483"/>
                  </a:lnTo>
                  <a:lnTo>
                    <a:pt x="9321" y="289255"/>
                  </a:lnTo>
                  <a:lnTo>
                    <a:pt x="9321" y="289648"/>
                  </a:lnTo>
                  <a:lnTo>
                    <a:pt x="11074" y="289877"/>
                  </a:lnTo>
                  <a:lnTo>
                    <a:pt x="11074" y="290957"/>
                  </a:lnTo>
                  <a:lnTo>
                    <a:pt x="9321" y="290715"/>
                  </a:lnTo>
                  <a:lnTo>
                    <a:pt x="9321" y="291122"/>
                  </a:lnTo>
                  <a:lnTo>
                    <a:pt x="11074" y="291338"/>
                  </a:lnTo>
                  <a:lnTo>
                    <a:pt x="11074" y="292227"/>
                  </a:lnTo>
                  <a:lnTo>
                    <a:pt x="11442" y="292227"/>
                  </a:lnTo>
                  <a:lnTo>
                    <a:pt x="11442" y="291401"/>
                  </a:lnTo>
                  <a:lnTo>
                    <a:pt x="12636" y="291553"/>
                  </a:lnTo>
                  <a:lnTo>
                    <a:pt x="12636" y="292442"/>
                  </a:lnTo>
                  <a:lnTo>
                    <a:pt x="13004" y="292442"/>
                  </a:lnTo>
                  <a:lnTo>
                    <a:pt x="13004" y="291617"/>
                  </a:lnTo>
                  <a:lnTo>
                    <a:pt x="14732" y="291858"/>
                  </a:lnTo>
                  <a:lnTo>
                    <a:pt x="14732" y="291617"/>
                  </a:lnTo>
                  <a:lnTo>
                    <a:pt x="14732" y="291452"/>
                  </a:lnTo>
                  <a:lnTo>
                    <a:pt x="14363" y="291401"/>
                  </a:lnTo>
                  <a:lnTo>
                    <a:pt x="13004" y="291211"/>
                  </a:lnTo>
                  <a:lnTo>
                    <a:pt x="13004" y="290156"/>
                  </a:lnTo>
                  <a:lnTo>
                    <a:pt x="14732" y="290385"/>
                  </a:lnTo>
                  <a:lnTo>
                    <a:pt x="14732" y="290156"/>
                  </a:lnTo>
                  <a:lnTo>
                    <a:pt x="14732" y="289991"/>
                  </a:lnTo>
                  <a:close/>
                </a:path>
                <a:path w="258445" h="420369">
                  <a:moveTo>
                    <a:pt x="15100" y="320078"/>
                  </a:moveTo>
                  <a:lnTo>
                    <a:pt x="9321" y="320078"/>
                  </a:lnTo>
                  <a:lnTo>
                    <a:pt x="9321" y="320535"/>
                  </a:lnTo>
                  <a:lnTo>
                    <a:pt x="11188" y="320535"/>
                  </a:lnTo>
                  <a:lnTo>
                    <a:pt x="9321" y="322478"/>
                  </a:lnTo>
                  <a:lnTo>
                    <a:pt x="9321" y="323176"/>
                  </a:lnTo>
                  <a:lnTo>
                    <a:pt x="11226" y="321132"/>
                  </a:lnTo>
                  <a:lnTo>
                    <a:pt x="12852" y="322961"/>
                  </a:lnTo>
                  <a:lnTo>
                    <a:pt x="12852" y="322275"/>
                  </a:lnTo>
                  <a:lnTo>
                    <a:pt x="11252" y="320535"/>
                  </a:lnTo>
                  <a:lnTo>
                    <a:pt x="15100" y="320535"/>
                  </a:lnTo>
                  <a:lnTo>
                    <a:pt x="15100" y="320078"/>
                  </a:lnTo>
                  <a:close/>
                </a:path>
                <a:path w="258445" h="420369">
                  <a:moveTo>
                    <a:pt x="15100" y="293789"/>
                  </a:moveTo>
                  <a:lnTo>
                    <a:pt x="9321" y="293789"/>
                  </a:lnTo>
                  <a:lnTo>
                    <a:pt x="9321" y="294246"/>
                  </a:lnTo>
                  <a:lnTo>
                    <a:pt x="15100" y="294246"/>
                  </a:lnTo>
                  <a:lnTo>
                    <a:pt x="15100" y="293789"/>
                  </a:lnTo>
                  <a:close/>
                </a:path>
                <a:path w="258445" h="420369">
                  <a:moveTo>
                    <a:pt x="45669" y="389890"/>
                  </a:moveTo>
                  <a:lnTo>
                    <a:pt x="45656" y="386080"/>
                  </a:lnTo>
                  <a:lnTo>
                    <a:pt x="35382" y="377190"/>
                  </a:lnTo>
                  <a:lnTo>
                    <a:pt x="40716" y="370840"/>
                  </a:lnTo>
                  <a:lnTo>
                    <a:pt x="42011" y="369570"/>
                  </a:lnTo>
                  <a:lnTo>
                    <a:pt x="42697" y="368300"/>
                  </a:lnTo>
                  <a:lnTo>
                    <a:pt x="42697" y="365760"/>
                  </a:lnTo>
                  <a:lnTo>
                    <a:pt x="42011" y="363220"/>
                  </a:lnTo>
                  <a:lnTo>
                    <a:pt x="40716" y="363220"/>
                  </a:lnTo>
                  <a:lnTo>
                    <a:pt x="35356" y="356870"/>
                  </a:lnTo>
                  <a:lnTo>
                    <a:pt x="40703" y="351790"/>
                  </a:lnTo>
                  <a:lnTo>
                    <a:pt x="41998" y="350520"/>
                  </a:lnTo>
                  <a:lnTo>
                    <a:pt x="42697" y="349250"/>
                  </a:lnTo>
                  <a:lnTo>
                    <a:pt x="42697" y="345440"/>
                  </a:lnTo>
                  <a:lnTo>
                    <a:pt x="41998" y="344170"/>
                  </a:lnTo>
                  <a:lnTo>
                    <a:pt x="40627" y="342900"/>
                  </a:lnTo>
                  <a:lnTo>
                    <a:pt x="35356" y="337820"/>
                  </a:lnTo>
                  <a:lnTo>
                    <a:pt x="40703" y="331470"/>
                  </a:lnTo>
                  <a:lnTo>
                    <a:pt x="41998" y="330200"/>
                  </a:lnTo>
                  <a:lnTo>
                    <a:pt x="42684" y="328930"/>
                  </a:lnTo>
                  <a:lnTo>
                    <a:pt x="42684" y="326390"/>
                  </a:lnTo>
                  <a:lnTo>
                    <a:pt x="41998" y="323850"/>
                  </a:lnTo>
                  <a:lnTo>
                    <a:pt x="40703" y="323850"/>
                  </a:lnTo>
                  <a:lnTo>
                    <a:pt x="35356" y="317500"/>
                  </a:lnTo>
                  <a:lnTo>
                    <a:pt x="40703" y="312420"/>
                  </a:lnTo>
                  <a:lnTo>
                    <a:pt x="41998" y="311150"/>
                  </a:lnTo>
                  <a:lnTo>
                    <a:pt x="42684" y="309880"/>
                  </a:lnTo>
                  <a:lnTo>
                    <a:pt x="42684" y="306070"/>
                  </a:lnTo>
                  <a:lnTo>
                    <a:pt x="41998" y="304800"/>
                  </a:lnTo>
                  <a:lnTo>
                    <a:pt x="40627" y="303530"/>
                  </a:lnTo>
                  <a:lnTo>
                    <a:pt x="35356" y="298450"/>
                  </a:lnTo>
                  <a:lnTo>
                    <a:pt x="40703" y="292100"/>
                  </a:lnTo>
                  <a:lnTo>
                    <a:pt x="41998" y="290830"/>
                  </a:lnTo>
                  <a:lnTo>
                    <a:pt x="42684" y="289560"/>
                  </a:lnTo>
                  <a:lnTo>
                    <a:pt x="42684" y="287020"/>
                  </a:lnTo>
                  <a:lnTo>
                    <a:pt x="41998" y="284480"/>
                  </a:lnTo>
                  <a:lnTo>
                    <a:pt x="40703" y="284480"/>
                  </a:lnTo>
                  <a:lnTo>
                    <a:pt x="35356" y="278130"/>
                  </a:lnTo>
                  <a:lnTo>
                    <a:pt x="40703" y="273050"/>
                  </a:lnTo>
                  <a:lnTo>
                    <a:pt x="41998" y="271780"/>
                  </a:lnTo>
                  <a:lnTo>
                    <a:pt x="42684" y="270510"/>
                  </a:lnTo>
                  <a:lnTo>
                    <a:pt x="42684" y="266700"/>
                  </a:lnTo>
                  <a:lnTo>
                    <a:pt x="41998" y="265430"/>
                  </a:lnTo>
                  <a:lnTo>
                    <a:pt x="40627" y="264160"/>
                  </a:lnTo>
                  <a:lnTo>
                    <a:pt x="35356" y="259080"/>
                  </a:lnTo>
                  <a:lnTo>
                    <a:pt x="40703" y="252730"/>
                  </a:lnTo>
                  <a:lnTo>
                    <a:pt x="41998" y="251460"/>
                  </a:lnTo>
                  <a:lnTo>
                    <a:pt x="42684" y="250190"/>
                  </a:lnTo>
                  <a:lnTo>
                    <a:pt x="42684" y="247650"/>
                  </a:lnTo>
                  <a:lnTo>
                    <a:pt x="41998" y="245110"/>
                  </a:lnTo>
                  <a:lnTo>
                    <a:pt x="40703" y="245110"/>
                  </a:lnTo>
                  <a:lnTo>
                    <a:pt x="35356" y="238760"/>
                  </a:lnTo>
                  <a:lnTo>
                    <a:pt x="40703" y="233680"/>
                  </a:lnTo>
                  <a:lnTo>
                    <a:pt x="41998" y="232410"/>
                  </a:lnTo>
                  <a:lnTo>
                    <a:pt x="42684" y="231140"/>
                  </a:lnTo>
                  <a:lnTo>
                    <a:pt x="42684" y="227330"/>
                  </a:lnTo>
                  <a:lnTo>
                    <a:pt x="41998" y="226060"/>
                  </a:lnTo>
                  <a:lnTo>
                    <a:pt x="40678" y="224853"/>
                  </a:lnTo>
                  <a:lnTo>
                    <a:pt x="35356" y="219710"/>
                  </a:lnTo>
                  <a:lnTo>
                    <a:pt x="40703" y="213360"/>
                  </a:lnTo>
                  <a:lnTo>
                    <a:pt x="41998" y="212090"/>
                  </a:lnTo>
                  <a:lnTo>
                    <a:pt x="42684" y="210820"/>
                  </a:lnTo>
                  <a:lnTo>
                    <a:pt x="42684" y="208280"/>
                  </a:lnTo>
                  <a:lnTo>
                    <a:pt x="41998" y="205740"/>
                  </a:lnTo>
                  <a:lnTo>
                    <a:pt x="40703" y="205740"/>
                  </a:lnTo>
                  <a:lnTo>
                    <a:pt x="35356" y="199390"/>
                  </a:lnTo>
                  <a:lnTo>
                    <a:pt x="40703" y="194310"/>
                  </a:lnTo>
                  <a:lnTo>
                    <a:pt x="41998" y="193040"/>
                  </a:lnTo>
                  <a:lnTo>
                    <a:pt x="42684" y="191770"/>
                  </a:lnTo>
                  <a:lnTo>
                    <a:pt x="42684" y="187960"/>
                  </a:lnTo>
                  <a:lnTo>
                    <a:pt x="41998" y="186690"/>
                  </a:lnTo>
                  <a:lnTo>
                    <a:pt x="40678" y="185483"/>
                  </a:lnTo>
                  <a:lnTo>
                    <a:pt x="35356" y="180340"/>
                  </a:lnTo>
                  <a:lnTo>
                    <a:pt x="40703" y="173990"/>
                  </a:lnTo>
                  <a:lnTo>
                    <a:pt x="41998" y="172720"/>
                  </a:lnTo>
                  <a:lnTo>
                    <a:pt x="42684" y="171450"/>
                  </a:lnTo>
                  <a:lnTo>
                    <a:pt x="42684" y="168910"/>
                  </a:lnTo>
                  <a:lnTo>
                    <a:pt x="41998" y="166370"/>
                  </a:lnTo>
                  <a:lnTo>
                    <a:pt x="40703" y="166370"/>
                  </a:lnTo>
                  <a:lnTo>
                    <a:pt x="35356" y="160020"/>
                  </a:lnTo>
                  <a:lnTo>
                    <a:pt x="40703" y="154940"/>
                  </a:lnTo>
                  <a:lnTo>
                    <a:pt x="41998" y="153670"/>
                  </a:lnTo>
                  <a:lnTo>
                    <a:pt x="42684" y="152400"/>
                  </a:lnTo>
                  <a:lnTo>
                    <a:pt x="42684" y="148590"/>
                  </a:lnTo>
                  <a:lnTo>
                    <a:pt x="41998" y="147320"/>
                  </a:lnTo>
                  <a:lnTo>
                    <a:pt x="40678" y="146113"/>
                  </a:lnTo>
                  <a:lnTo>
                    <a:pt x="35356" y="140970"/>
                  </a:lnTo>
                  <a:lnTo>
                    <a:pt x="40703" y="134620"/>
                  </a:lnTo>
                  <a:lnTo>
                    <a:pt x="41998" y="133350"/>
                  </a:lnTo>
                  <a:lnTo>
                    <a:pt x="42684" y="132080"/>
                  </a:lnTo>
                  <a:lnTo>
                    <a:pt x="42684" y="129540"/>
                  </a:lnTo>
                  <a:lnTo>
                    <a:pt x="41998" y="128270"/>
                  </a:lnTo>
                  <a:lnTo>
                    <a:pt x="40627" y="127000"/>
                  </a:lnTo>
                  <a:lnTo>
                    <a:pt x="35356" y="120650"/>
                  </a:lnTo>
                  <a:lnTo>
                    <a:pt x="40703" y="115570"/>
                  </a:lnTo>
                  <a:lnTo>
                    <a:pt x="41998" y="114300"/>
                  </a:lnTo>
                  <a:lnTo>
                    <a:pt x="42684" y="113030"/>
                  </a:lnTo>
                  <a:lnTo>
                    <a:pt x="42684" y="109220"/>
                  </a:lnTo>
                  <a:lnTo>
                    <a:pt x="41998" y="107950"/>
                  </a:lnTo>
                  <a:lnTo>
                    <a:pt x="40678" y="106743"/>
                  </a:lnTo>
                  <a:lnTo>
                    <a:pt x="35356" y="101600"/>
                  </a:lnTo>
                  <a:lnTo>
                    <a:pt x="40703" y="95250"/>
                  </a:lnTo>
                  <a:lnTo>
                    <a:pt x="41998" y="93980"/>
                  </a:lnTo>
                  <a:lnTo>
                    <a:pt x="42684" y="92710"/>
                  </a:lnTo>
                  <a:lnTo>
                    <a:pt x="42684" y="90170"/>
                  </a:lnTo>
                  <a:lnTo>
                    <a:pt x="41998" y="88900"/>
                  </a:lnTo>
                  <a:lnTo>
                    <a:pt x="40627" y="87630"/>
                  </a:lnTo>
                  <a:lnTo>
                    <a:pt x="35356" y="81280"/>
                  </a:lnTo>
                  <a:lnTo>
                    <a:pt x="40703" y="76200"/>
                  </a:lnTo>
                  <a:lnTo>
                    <a:pt x="41998" y="74930"/>
                  </a:lnTo>
                  <a:lnTo>
                    <a:pt x="42684" y="73660"/>
                  </a:lnTo>
                  <a:lnTo>
                    <a:pt x="42684" y="69850"/>
                  </a:lnTo>
                  <a:lnTo>
                    <a:pt x="41998" y="68580"/>
                  </a:lnTo>
                  <a:lnTo>
                    <a:pt x="40678" y="67373"/>
                  </a:lnTo>
                  <a:lnTo>
                    <a:pt x="35356" y="62230"/>
                  </a:lnTo>
                  <a:lnTo>
                    <a:pt x="40703" y="55880"/>
                  </a:lnTo>
                  <a:lnTo>
                    <a:pt x="41998" y="55880"/>
                  </a:lnTo>
                  <a:lnTo>
                    <a:pt x="42684" y="53340"/>
                  </a:lnTo>
                  <a:lnTo>
                    <a:pt x="42684" y="50800"/>
                  </a:lnTo>
                  <a:lnTo>
                    <a:pt x="41998" y="49530"/>
                  </a:lnTo>
                  <a:lnTo>
                    <a:pt x="40627" y="48260"/>
                  </a:lnTo>
                  <a:lnTo>
                    <a:pt x="35394" y="41910"/>
                  </a:lnTo>
                  <a:lnTo>
                    <a:pt x="45656" y="33020"/>
                  </a:lnTo>
                  <a:lnTo>
                    <a:pt x="45656" y="30480"/>
                  </a:lnTo>
                  <a:lnTo>
                    <a:pt x="45504" y="29210"/>
                  </a:lnTo>
                  <a:lnTo>
                    <a:pt x="45072" y="27940"/>
                  </a:lnTo>
                  <a:lnTo>
                    <a:pt x="44919" y="27940"/>
                  </a:lnTo>
                  <a:lnTo>
                    <a:pt x="36576" y="8890"/>
                  </a:lnTo>
                  <a:lnTo>
                    <a:pt x="35001" y="3810"/>
                  </a:lnTo>
                  <a:lnTo>
                    <a:pt x="31140" y="1270"/>
                  </a:lnTo>
                  <a:lnTo>
                    <a:pt x="29210" y="0"/>
                  </a:lnTo>
                  <a:lnTo>
                    <a:pt x="16027" y="0"/>
                  </a:lnTo>
                  <a:lnTo>
                    <a:pt x="10223" y="3810"/>
                  </a:lnTo>
                  <a:lnTo>
                    <a:pt x="8623" y="8890"/>
                  </a:lnTo>
                  <a:lnTo>
                    <a:pt x="952" y="26670"/>
                  </a:lnTo>
                  <a:lnTo>
                    <a:pt x="0" y="30480"/>
                  </a:lnTo>
                  <a:lnTo>
                    <a:pt x="0" y="378460"/>
                  </a:lnTo>
                  <a:lnTo>
                    <a:pt x="0" y="386080"/>
                  </a:lnTo>
                  <a:lnTo>
                    <a:pt x="50" y="389890"/>
                  </a:lnTo>
                  <a:lnTo>
                    <a:pt x="990" y="393700"/>
                  </a:lnTo>
                  <a:lnTo>
                    <a:pt x="8661" y="411480"/>
                  </a:lnTo>
                  <a:lnTo>
                    <a:pt x="10236" y="417830"/>
                  </a:lnTo>
                  <a:lnTo>
                    <a:pt x="16040" y="420370"/>
                  </a:lnTo>
                  <a:lnTo>
                    <a:pt x="16497" y="420370"/>
                  </a:lnTo>
                  <a:lnTo>
                    <a:pt x="11214" y="416560"/>
                  </a:lnTo>
                  <a:lnTo>
                    <a:pt x="9804" y="411480"/>
                  </a:lnTo>
                  <a:lnTo>
                    <a:pt x="2184" y="393700"/>
                  </a:lnTo>
                  <a:lnTo>
                    <a:pt x="1270" y="389890"/>
                  </a:lnTo>
                  <a:lnTo>
                    <a:pt x="1244" y="386080"/>
                  </a:lnTo>
                  <a:lnTo>
                    <a:pt x="1244" y="384810"/>
                  </a:lnTo>
                  <a:lnTo>
                    <a:pt x="1231" y="379730"/>
                  </a:lnTo>
                  <a:lnTo>
                    <a:pt x="1231" y="378460"/>
                  </a:lnTo>
                  <a:lnTo>
                    <a:pt x="1231" y="375920"/>
                  </a:lnTo>
                  <a:lnTo>
                    <a:pt x="1231" y="30480"/>
                  </a:lnTo>
                  <a:lnTo>
                    <a:pt x="2146" y="26670"/>
                  </a:lnTo>
                  <a:lnTo>
                    <a:pt x="9804" y="8890"/>
                  </a:lnTo>
                  <a:lnTo>
                    <a:pt x="11201" y="3810"/>
                  </a:lnTo>
                  <a:lnTo>
                    <a:pt x="16484" y="1270"/>
                  </a:lnTo>
                  <a:lnTo>
                    <a:pt x="28752" y="1270"/>
                  </a:lnTo>
                  <a:lnTo>
                    <a:pt x="34036" y="3810"/>
                  </a:lnTo>
                  <a:lnTo>
                    <a:pt x="35445" y="8890"/>
                  </a:lnTo>
                  <a:lnTo>
                    <a:pt x="44107" y="29210"/>
                  </a:lnTo>
                  <a:lnTo>
                    <a:pt x="44284" y="29210"/>
                  </a:lnTo>
                  <a:lnTo>
                    <a:pt x="44437" y="30480"/>
                  </a:lnTo>
                  <a:lnTo>
                    <a:pt x="44437" y="33020"/>
                  </a:lnTo>
                  <a:lnTo>
                    <a:pt x="33642" y="41910"/>
                  </a:lnTo>
                  <a:lnTo>
                    <a:pt x="39878" y="49530"/>
                  </a:lnTo>
                  <a:lnTo>
                    <a:pt x="40932" y="49530"/>
                  </a:lnTo>
                  <a:lnTo>
                    <a:pt x="41452" y="50800"/>
                  </a:lnTo>
                  <a:lnTo>
                    <a:pt x="41452" y="53340"/>
                  </a:lnTo>
                  <a:lnTo>
                    <a:pt x="40932" y="54610"/>
                  </a:lnTo>
                  <a:lnTo>
                    <a:pt x="39839" y="55880"/>
                  </a:lnTo>
                  <a:lnTo>
                    <a:pt x="33680" y="62230"/>
                  </a:lnTo>
                  <a:lnTo>
                    <a:pt x="39878" y="68580"/>
                  </a:lnTo>
                  <a:lnTo>
                    <a:pt x="40932" y="69850"/>
                  </a:lnTo>
                  <a:lnTo>
                    <a:pt x="41452" y="71120"/>
                  </a:lnTo>
                  <a:lnTo>
                    <a:pt x="41452" y="72390"/>
                  </a:lnTo>
                  <a:lnTo>
                    <a:pt x="40932" y="73660"/>
                  </a:lnTo>
                  <a:lnTo>
                    <a:pt x="39839" y="74930"/>
                  </a:lnTo>
                  <a:lnTo>
                    <a:pt x="33680" y="81280"/>
                  </a:lnTo>
                  <a:lnTo>
                    <a:pt x="39878" y="87630"/>
                  </a:lnTo>
                  <a:lnTo>
                    <a:pt x="40932" y="88900"/>
                  </a:lnTo>
                  <a:lnTo>
                    <a:pt x="41452" y="90170"/>
                  </a:lnTo>
                  <a:lnTo>
                    <a:pt x="41452" y="92710"/>
                  </a:lnTo>
                  <a:lnTo>
                    <a:pt x="40932" y="93980"/>
                  </a:lnTo>
                  <a:lnTo>
                    <a:pt x="39839" y="95250"/>
                  </a:lnTo>
                  <a:lnTo>
                    <a:pt x="33680" y="101600"/>
                  </a:lnTo>
                  <a:lnTo>
                    <a:pt x="39878" y="107950"/>
                  </a:lnTo>
                  <a:lnTo>
                    <a:pt x="40932" y="109220"/>
                  </a:lnTo>
                  <a:lnTo>
                    <a:pt x="41452" y="110490"/>
                  </a:lnTo>
                  <a:lnTo>
                    <a:pt x="41452" y="111760"/>
                  </a:lnTo>
                  <a:lnTo>
                    <a:pt x="40932" y="113030"/>
                  </a:lnTo>
                  <a:lnTo>
                    <a:pt x="39839" y="114300"/>
                  </a:lnTo>
                  <a:lnTo>
                    <a:pt x="33680" y="120650"/>
                  </a:lnTo>
                  <a:lnTo>
                    <a:pt x="39878" y="127000"/>
                  </a:lnTo>
                  <a:lnTo>
                    <a:pt x="40932" y="128270"/>
                  </a:lnTo>
                  <a:lnTo>
                    <a:pt x="41452" y="129540"/>
                  </a:lnTo>
                  <a:lnTo>
                    <a:pt x="41452" y="132080"/>
                  </a:lnTo>
                  <a:lnTo>
                    <a:pt x="40932" y="133350"/>
                  </a:lnTo>
                  <a:lnTo>
                    <a:pt x="39839" y="134620"/>
                  </a:lnTo>
                  <a:lnTo>
                    <a:pt x="33680" y="140970"/>
                  </a:lnTo>
                  <a:lnTo>
                    <a:pt x="39878" y="147320"/>
                  </a:lnTo>
                  <a:lnTo>
                    <a:pt x="40932" y="148590"/>
                  </a:lnTo>
                  <a:lnTo>
                    <a:pt x="41452" y="149860"/>
                  </a:lnTo>
                  <a:lnTo>
                    <a:pt x="41452" y="151130"/>
                  </a:lnTo>
                  <a:lnTo>
                    <a:pt x="40932" y="152400"/>
                  </a:lnTo>
                  <a:lnTo>
                    <a:pt x="39839" y="153670"/>
                  </a:lnTo>
                  <a:lnTo>
                    <a:pt x="33680" y="160020"/>
                  </a:lnTo>
                  <a:lnTo>
                    <a:pt x="39878" y="166370"/>
                  </a:lnTo>
                  <a:lnTo>
                    <a:pt x="40932" y="167640"/>
                  </a:lnTo>
                  <a:lnTo>
                    <a:pt x="41452" y="168910"/>
                  </a:lnTo>
                  <a:lnTo>
                    <a:pt x="41452" y="171450"/>
                  </a:lnTo>
                  <a:lnTo>
                    <a:pt x="40932" y="172720"/>
                  </a:lnTo>
                  <a:lnTo>
                    <a:pt x="39839" y="173990"/>
                  </a:lnTo>
                  <a:lnTo>
                    <a:pt x="33680" y="180340"/>
                  </a:lnTo>
                  <a:lnTo>
                    <a:pt x="39878" y="186690"/>
                  </a:lnTo>
                  <a:lnTo>
                    <a:pt x="40932" y="187960"/>
                  </a:lnTo>
                  <a:lnTo>
                    <a:pt x="41452" y="189230"/>
                  </a:lnTo>
                  <a:lnTo>
                    <a:pt x="41452" y="190500"/>
                  </a:lnTo>
                  <a:lnTo>
                    <a:pt x="40932" y="191770"/>
                  </a:lnTo>
                  <a:lnTo>
                    <a:pt x="39839" y="193040"/>
                  </a:lnTo>
                  <a:lnTo>
                    <a:pt x="33680" y="199390"/>
                  </a:lnTo>
                  <a:lnTo>
                    <a:pt x="39878" y="205740"/>
                  </a:lnTo>
                  <a:lnTo>
                    <a:pt x="40932" y="207010"/>
                  </a:lnTo>
                  <a:lnTo>
                    <a:pt x="41452" y="208280"/>
                  </a:lnTo>
                  <a:lnTo>
                    <a:pt x="41452" y="210820"/>
                  </a:lnTo>
                  <a:lnTo>
                    <a:pt x="40932" y="212090"/>
                  </a:lnTo>
                  <a:lnTo>
                    <a:pt x="39839" y="212090"/>
                  </a:lnTo>
                  <a:lnTo>
                    <a:pt x="33680" y="219710"/>
                  </a:lnTo>
                  <a:lnTo>
                    <a:pt x="39878" y="226060"/>
                  </a:lnTo>
                  <a:lnTo>
                    <a:pt x="40932" y="227330"/>
                  </a:lnTo>
                  <a:lnTo>
                    <a:pt x="41452" y="227330"/>
                  </a:lnTo>
                  <a:lnTo>
                    <a:pt x="41452" y="229870"/>
                  </a:lnTo>
                  <a:lnTo>
                    <a:pt x="40932" y="231140"/>
                  </a:lnTo>
                  <a:lnTo>
                    <a:pt x="39839" y="232410"/>
                  </a:lnTo>
                  <a:lnTo>
                    <a:pt x="33680" y="238760"/>
                  </a:lnTo>
                  <a:lnTo>
                    <a:pt x="39878" y="245110"/>
                  </a:lnTo>
                  <a:lnTo>
                    <a:pt x="40932" y="246380"/>
                  </a:lnTo>
                  <a:lnTo>
                    <a:pt x="41452" y="247650"/>
                  </a:lnTo>
                  <a:lnTo>
                    <a:pt x="41452" y="250190"/>
                  </a:lnTo>
                  <a:lnTo>
                    <a:pt x="40932" y="251460"/>
                  </a:lnTo>
                  <a:lnTo>
                    <a:pt x="39827" y="251460"/>
                  </a:lnTo>
                  <a:lnTo>
                    <a:pt x="33680" y="259080"/>
                  </a:lnTo>
                  <a:lnTo>
                    <a:pt x="39878" y="265430"/>
                  </a:lnTo>
                  <a:lnTo>
                    <a:pt x="40932" y="266700"/>
                  </a:lnTo>
                  <a:lnTo>
                    <a:pt x="41452" y="266700"/>
                  </a:lnTo>
                  <a:lnTo>
                    <a:pt x="41452" y="269240"/>
                  </a:lnTo>
                  <a:lnTo>
                    <a:pt x="40932" y="270510"/>
                  </a:lnTo>
                  <a:lnTo>
                    <a:pt x="39839" y="271780"/>
                  </a:lnTo>
                  <a:lnTo>
                    <a:pt x="33680" y="278130"/>
                  </a:lnTo>
                  <a:lnTo>
                    <a:pt x="39878" y="284480"/>
                  </a:lnTo>
                  <a:lnTo>
                    <a:pt x="40932" y="285750"/>
                  </a:lnTo>
                  <a:lnTo>
                    <a:pt x="41452" y="287020"/>
                  </a:lnTo>
                  <a:lnTo>
                    <a:pt x="41452" y="289560"/>
                  </a:lnTo>
                  <a:lnTo>
                    <a:pt x="40932" y="290830"/>
                  </a:lnTo>
                  <a:lnTo>
                    <a:pt x="39839" y="290830"/>
                  </a:lnTo>
                  <a:lnTo>
                    <a:pt x="33680" y="298450"/>
                  </a:lnTo>
                  <a:lnTo>
                    <a:pt x="39878" y="304800"/>
                  </a:lnTo>
                  <a:lnTo>
                    <a:pt x="40932" y="304800"/>
                  </a:lnTo>
                  <a:lnTo>
                    <a:pt x="41452" y="306070"/>
                  </a:lnTo>
                  <a:lnTo>
                    <a:pt x="41452" y="308610"/>
                  </a:lnTo>
                  <a:lnTo>
                    <a:pt x="40932" y="309880"/>
                  </a:lnTo>
                  <a:lnTo>
                    <a:pt x="39839" y="311150"/>
                  </a:lnTo>
                  <a:lnTo>
                    <a:pt x="33680" y="317500"/>
                  </a:lnTo>
                  <a:lnTo>
                    <a:pt x="39878" y="323850"/>
                  </a:lnTo>
                  <a:lnTo>
                    <a:pt x="40932" y="325120"/>
                  </a:lnTo>
                  <a:lnTo>
                    <a:pt x="41452" y="326390"/>
                  </a:lnTo>
                  <a:lnTo>
                    <a:pt x="41452" y="328930"/>
                  </a:lnTo>
                  <a:lnTo>
                    <a:pt x="40932" y="330200"/>
                  </a:lnTo>
                  <a:lnTo>
                    <a:pt x="39839" y="330200"/>
                  </a:lnTo>
                  <a:lnTo>
                    <a:pt x="33680" y="337820"/>
                  </a:lnTo>
                  <a:lnTo>
                    <a:pt x="39878" y="344170"/>
                  </a:lnTo>
                  <a:lnTo>
                    <a:pt x="40944" y="344170"/>
                  </a:lnTo>
                  <a:lnTo>
                    <a:pt x="41465" y="345440"/>
                  </a:lnTo>
                  <a:lnTo>
                    <a:pt x="41465" y="347980"/>
                  </a:lnTo>
                  <a:lnTo>
                    <a:pt x="40944" y="349250"/>
                  </a:lnTo>
                  <a:lnTo>
                    <a:pt x="39839" y="350520"/>
                  </a:lnTo>
                  <a:lnTo>
                    <a:pt x="33680" y="356870"/>
                  </a:lnTo>
                  <a:lnTo>
                    <a:pt x="39890" y="363220"/>
                  </a:lnTo>
                  <a:lnTo>
                    <a:pt x="40944" y="364490"/>
                  </a:lnTo>
                  <a:lnTo>
                    <a:pt x="41465" y="365760"/>
                  </a:lnTo>
                  <a:lnTo>
                    <a:pt x="41465" y="368300"/>
                  </a:lnTo>
                  <a:lnTo>
                    <a:pt x="40944" y="369570"/>
                  </a:lnTo>
                  <a:lnTo>
                    <a:pt x="39852" y="369570"/>
                  </a:lnTo>
                  <a:lnTo>
                    <a:pt x="33655" y="377190"/>
                  </a:lnTo>
                  <a:lnTo>
                    <a:pt x="44437" y="387350"/>
                  </a:lnTo>
                  <a:lnTo>
                    <a:pt x="44437" y="389890"/>
                  </a:lnTo>
                  <a:lnTo>
                    <a:pt x="44297" y="391160"/>
                  </a:lnTo>
                  <a:lnTo>
                    <a:pt x="44005" y="392430"/>
                  </a:lnTo>
                  <a:lnTo>
                    <a:pt x="35433" y="411480"/>
                  </a:lnTo>
                  <a:lnTo>
                    <a:pt x="34036" y="416560"/>
                  </a:lnTo>
                  <a:lnTo>
                    <a:pt x="28752" y="420370"/>
                  </a:lnTo>
                  <a:lnTo>
                    <a:pt x="29210" y="420370"/>
                  </a:lnTo>
                  <a:lnTo>
                    <a:pt x="35001" y="417830"/>
                  </a:lnTo>
                  <a:lnTo>
                    <a:pt x="36614" y="411480"/>
                  </a:lnTo>
                  <a:lnTo>
                    <a:pt x="45199" y="392430"/>
                  </a:lnTo>
                  <a:lnTo>
                    <a:pt x="45504" y="391160"/>
                  </a:lnTo>
                  <a:lnTo>
                    <a:pt x="45669" y="389890"/>
                  </a:lnTo>
                  <a:close/>
                </a:path>
                <a:path w="258445" h="420369">
                  <a:moveTo>
                    <a:pt x="70866" y="298284"/>
                  </a:moveTo>
                  <a:lnTo>
                    <a:pt x="70751" y="296735"/>
                  </a:lnTo>
                  <a:lnTo>
                    <a:pt x="70599" y="296532"/>
                  </a:lnTo>
                  <a:lnTo>
                    <a:pt x="70535" y="297916"/>
                  </a:lnTo>
                  <a:lnTo>
                    <a:pt x="70408" y="298284"/>
                  </a:lnTo>
                  <a:lnTo>
                    <a:pt x="70129" y="298615"/>
                  </a:lnTo>
                  <a:lnTo>
                    <a:pt x="69735" y="298818"/>
                  </a:lnTo>
                  <a:lnTo>
                    <a:pt x="69583" y="298856"/>
                  </a:lnTo>
                  <a:lnTo>
                    <a:pt x="69430" y="298856"/>
                  </a:lnTo>
                  <a:lnTo>
                    <a:pt x="69430" y="296341"/>
                  </a:lnTo>
                  <a:lnTo>
                    <a:pt x="70535" y="297916"/>
                  </a:lnTo>
                  <a:lnTo>
                    <a:pt x="70535" y="296481"/>
                  </a:lnTo>
                  <a:lnTo>
                    <a:pt x="69392" y="295884"/>
                  </a:lnTo>
                  <a:lnTo>
                    <a:pt x="68859" y="295884"/>
                  </a:lnTo>
                  <a:lnTo>
                    <a:pt x="67322" y="298284"/>
                  </a:lnTo>
                  <a:lnTo>
                    <a:pt x="67525" y="298754"/>
                  </a:lnTo>
                  <a:lnTo>
                    <a:pt x="67754" y="299034"/>
                  </a:lnTo>
                  <a:lnTo>
                    <a:pt x="68021" y="299212"/>
                  </a:lnTo>
                  <a:lnTo>
                    <a:pt x="68160" y="299034"/>
                  </a:lnTo>
                  <a:lnTo>
                    <a:pt x="68110" y="298754"/>
                  </a:lnTo>
                  <a:lnTo>
                    <a:pt x="67945" y="298577"/>
                  </a:lnTo>
                  <a:lnTo>
                    <a:pt x="67805" y="298284"/>
                  </a:lnTo>
                  <a:lnTo>
                    <a:pt x="69011" y="296341"/>
                  </a:lnTo>
                  <a:lnTo>
                    <a:pt x="69011" y="299313"/>
                  </a:lnTo>
                  <a:lnTo>
                    <a:pt x="69545" y="299313"/>
                  </a:lnTo>
                  <a:lnTo>
                    <a:pt x="69735" y="299288"/>
                  </a:lnTo>
                  <a:lnTo>
                    <a:pt x="70142" y="299135"/>
                  </a:lnTo>
                  <a:lnTo>
                    <a:pt x="70319" y="299034"/>
                  </a:lnTo>
                  <a:lnTo>
                    <a:pt x="70510" y="298856"/>
                  </a:lnTo>
                  <a:lnTo>
                    <a:pt x="70751" y="298577"/>
                  </a:lnTo>
                  <a:lnTo>
                    <a:pt x="70866" y="298284"/>
                  </a:lnTo>
                  <a:close/>
                </a:path>
                <a:path w="258445" h="420369">
                  <a:moveTo>
                    <a:pt x="70891" y="329184"/>
                  </a:moveTo>
                  <a:lnTo>
                    <a:pt x="67348" y="329184"/>
                  </a:lnTo>
                  <a:lnTo>
                    <a:pt x="67348" y="329641"/>
                  </a:lnTo>
                  <a:lnTo>
                    <a:pt x="70891" y="329641"/>
                  </a:lnTo>
                  <a:lnTo>
                    <a:pt x="70891" y="329184"/>
                  </a:lnTo>
                  <a:close/>
                </a:path>
                <a:path w="258445" h="420369">
                  <a:moveTo>
                    <a:pt x="70904" y="336588"/>
                  </a:moveTo>
                  <a:lnTo>
                    <a:pt x="70802" y="335076"/>
                  </a:lnTo>
                  <a:lnTo>
                    <a:pt x="70688" y="334835"/>
                  </a:lnTo>
                  <a:lnTo>
                    <a:pt x="70485" y="334594"/>
                  </a:lnTo>
                  <a:lnTo>
                    <a:pt x="70319" y="334721"/>
                  </a:lnTo>
                  <a:lnTo>
                    <a:pt x="70231" y="334937"/>
                  </a:lnTo>
                  <a:lnTo>
                    <a:pt x="70434" y="335165"/>
                  </a:lnTo>
                  <a:lnTo>
                    <a:pt x="70523" y="336359"/>
                  </a:lnTo>
                  <a:lnTo>
                    <a:pt x="70243" y="336842"/>
                  </a:lnTo>
                  <a:lnTo>
                    <a:pt x="70015" y="336931"/>
                  </a:lnTo>
                  <a:lnTo>
                    <a:pt x="69494" y="336931"/>
                  </a:lnTo>
                  <a:lnTo>
                    <a:pt x="69380" y="335318"/>
                  </a:lnTo>
                  <a:lnTo>
                    <a:pt x="69189" y="334899"/>
                  </a:lnTo>
                  <a:lnTo>
                    <a:pt x="69113" y="336931"/>
                  </a:lnTo>
                  <a:lnTo>
                    <a:pt x="68681" y="336918"/>
                  </a:lnTo>
                  <a:lnTo>
                    <a:pt x="68313" y="336842"/>
                  </a:lnTo>
                  <a:lnTo>
                    <a:pt x="67957" y="336588"/>
                  </a:lnTo>
                  <a:lnTo>
                    <a:pt x="67830" y="336423"/>
                  </a:lnTo>
                  <a:lnTo>
                    <a:pt x="67716" y="336143"/>
                  </a:lnTo>
                  <a:lnTo>
                    <a:pt x="67830" y="335165"/>
                  </a:lnTo>
                  <a:lnTo>
                    <a:pt x="68135" y="334911"/>
                  </a:lnTo>
                  <a:lnTo>
                    <a:pt x="68491" y="334899"/>
                  </a:lnTo>
                  <a:lnTo>
                    <a:pt x="68618" y="334937"/>
                  </a:lnTo>
                  <a:lnTo>
                    <a:pt x="68795" y="335089"/>
                  </a:lnTo>
                  <a:lnTo>
                    <a:pt x="68999" y="335457"/>
                  </a:lnTo>
                  <a:lnTo>
                    <a:pt x="69113" y="336931"/>
                  </a:lnTo>
                  <a:lnTo>
                    <a:pt x="69113" y="334810"/>
                  </a:lnTo>
                  <a:lnTo>
                    <a:pt x="68795" y="334505"/>
                  </a:lnTo>
                  <a:lnTo>
                    <a:pt x="68580" y="334429"/>
                  </a:lnTo>
                  <a:lnTo>
                    <a:pt x="68122" y="334429"/>
                  </a:lnTo>
                  <a:lnTo>
                    <a:pt x="67284" y="336143"/>
                  </a:lnTo>
                  <a:lnTo>
                    <a:pt x="67513" y="336588"/>
                  </a:lnTo>
                  <a:lnTo>
                    <a:pt x="67678" y="336765"/>
                  </a:lnTo>
                  <a:lnTo>
                    <a:pt x="67932" y="336943"/>
                  </a:lnTo>
                  <a:lnTo>
                    <a:pt x="67729" y="336943"/>
                  </a:lnTo>
                  <a:lnTo>
                    <a:pt x="67360" y="336981"/>
                  </a:lnTo>
                  <a:lnTo>
                    <a:pt x="67360" y="337413"/>
                  </a:lnTo>
                  <a:lnTo>
                    <a:pt x="68846" y="337337"/>
                  </a:lnTo>
                  <a:lnTo>
                    <a:pt x="70154" y="337337"/>
                  </a:lnTo>
                  <a:lnTo>
                    <a:pt x="70485" y="337210"/>
                  </a:lnTo>
                  <a:lnTo>
                    <a:pt x="70700" y="336931"/>
                  </a:lnTo>
                  <a:lnTo>
                    <a:pt x="70815" y="336778"/>
                  </a:lnTo>
                  <a:lnTo>
                    <a:pt x="70904" y="336588"/>
                  </a:lnTo>
                  <a:close/>
                </a:path>
                <a:path w="258445" h="420369">
                  <a:moveTo>
                    <a:pt x="70942" y="317055"/>
                  </a:moveTo>
                  <a:lnTo>
                    <a:pt x="70840" y="315899"/>
                  </a:lnTo>
                  <a:lnTo>
                    <a:pt x="70751" y="315658"/>
                  </a:lnTo>
                  <a:lnTo>
                    <a:pt x="70472" y="315341"/>
                  </a:lnTo>
                  <a:lnTo>
                    <a:pt x="70472" y="317169"/>
                  </a:lnTo>
                  <a:lnTo>
                    <a:pt x="70370" y="317411"/>
                  </a:lnTo>
                  <a:lnTo>
                    <a:pt x="70269" y="317550"/>
                  </a:lnTo>
                  <a:lnTo>
                    <a:pt x="69862" y="317893"/>
                  </a:lnTo>
                  <a:lnTo>
                    <a:pt x="69684" y="317957"/>
                  </a:lnTo>
                  <a:lnTo>
                    <a:pt x="69316" y="318046"/>
                  </a:lnTo>
                  <a:lnTo>
                    <a:pt x="68922" y="318046"/>
                  </a:lnTo>
                  <a:lnTo>
                    <a:pt x="67754" y="317169"/>
                  </a:lnTo>
                  <a:lnTo>
                    <a:pt x="67868" y="315899"/>
                  </a:lnTo>
                  <a:lnTo>
                    <a:pt x="68922" y="315239"/>
                  </a:lnTo>
                  <a:lnTo>
                    <a:pt x="69316" y="315239"/>
                  </a:lnTo>
                  <a:lnTo>
                    <a:pt x="70472" y="317169"/>
                  </a:lnTo>
                  <a:lnTo>
                    <a:pt x="70472" y="315341"/>
                  </a:lnTo>
                  <a:lnTo>
                    <a:pt x="70294" y="315137"/>
                  </a:lnTo>
                  <a:lnTo>
                    <a:pt x="70091" y="315010"/>
                  </a:lnTo>
                  <a:lnTo>
                    <a:pt x="69634" y="314833"/>
                  </a:lnTo>
                  <a:lnTo>
                    <a:pt x="69380" y="314782"/>
                  </a:lnTo>
                  <a:lnTo>
                    <a:pt x="68846" y="314782"/>
                  </a:lnTo>
                  <a:lnTo>
                    <a:pt x="67284" y="317055"/>
                  </a:lnTo>
                  <a:lnTo>
                    <a:pt x="67487" y="317614"/>
                  </a:lnTo>
                  <a:lnTo>
                    <a:pt x="68846" y="318503"/>
                  </a:lnTo>
                  <a:lnTo>
                    <a:pt x="69380" y="318503"/>
                  </a:lnTo>
                  <a:lnTo>
                    <a:pt x="69634" y="318452"/>
                  </a:lnTo>
                  <a:lnTo>
                    <a:pt x="70091" y="318274"/>
                  </a:lnTo>
                  <a:lnTo>
                    <a:pt x="70294" y="318147"/>
                  </a:lnTo>
                  <a:lnTo>
                    <a:pt x="70624" y="317817"/>
                  </a:lnTo>
                  <a:lnTo>
                    <a:pt x="70751" y="317614"/>
                  </a:lnTo>
                  <a:lnTo>
                    <a:pt x="70942" y="317055"/>
                  </a:lnTo>
                  <a:close/>
                </a:path>
                <a:path w="258445" h="420369">
                  <a:moveTo>
                    <a:pt x="70980" y="340512"/>
                  </a:moveTo>
                  <a:lnTo>
                    <a:pt x="70904" y="340258"/>
                  </a:lnTo>
                  <a:lnTo>
                    <a:pt x="70624" y="339826"/>
                  </a:lnTo>
                  <a:lnTo>
                    <a:pt x="70269" y="339585"/>
                  </a:lnTo>
                  <a:lnTo>
                    <a:pt x="70878" y="339521"/>
                  </a:lnTo>
                  <a:lnTo>
                    <a:pt x="70878" y="339064"/>
                  </a:lnTo>
                  <a:lnTo>
                    <a:pt x="67348" y="339102"/>
                  </a:lnTo>
                  <a:lnTo>
                    <a:pt x="67348" y="339559"/>
                  </a:lnTo>
                  <a:lnTo>
                    <a:pt x="69367" y="339559"/>
                  </a:lnTo>
                  <a:lnTo>
                    <a:pt x="69938" y="339725"/>
                  </a:lnTo>
                  <a:lnTo>
                    <a:pt x="70332" y="340029"/>
                  </a:lnTo>
                  <a:lnTo>
                    <a:pt x="70535" y="340461"/>
                  </a:lnTo>
                  <a:lnTo>
                    <a:pt x="70561" y="340969"/>
                  </a:lnTo>
                  <a:lnTo>
                    <a:pt x="70396" y="341350"/>
                  </a:lnTo>
                  <a:lnTo>
                    <a:pt x="70104" y="341566"/>
                  </a:lnTo>
                  <a:lnTo>
                    <a:pt x="67348" y="341668"/>
                  </a:lnTo>
                  <a:lnTo>
                    <a:pt x="67348" y="342138"/>
                  </a:lnTo>
                  <a:lnTo>
                    <a:pt x="69456" y="342138"/>
                  </a:lnTo>
                  <a:lnTo>
                    <a:pt x="70205" y="342036"/>
                  </a:lnTo>
                  <a:lnTo>
                    <a:pt x="70637" y="341782"/>
                  </a:lnTo>
                  <a:lnTo>
                    <a:pt x="70942" y="341287"/>
                  </a:lnTo>
                  <a:lnTo>
                    <a:pt x="70980" y="340512"/>
                  </a:lnTo>
                  <a:close/>
                </a:path>
                <a:path w="258445" h="420369">
                  <a:moveTo>
                    <a:pt x="70980" y="325716"/>
                  </a:moveTo>
                  <a:lnTo>
                    <a:pt x="70904" y="325462"/>
                  </a:lnTo>
                  <a:lnTo>
                    <a:pt x="70459" y="324866"/>
                  </a:lnTo>
                  <a:lnTo>
                    <a:pt x="70269" y="324789"/>
                  </a:lnTo>
                  <a:lnTo>
                    <a:pt x="70878" y="324726"/>
                  </a:lnTo>
                  <a:lnTo>
                    <a:pt x="70878" y="324269"/>
                  </a:lnTo>
                  <a:lnTo>
                    <a:pt x="67348" y="324307"/>
                  </a:lnTo>
                  <a:lnTo>
                    <a:pt x="67348" y="324764"/>
                  </a:lnTo>
                  <a:lnTo>
                    <a:pt x="69367" y="324764"/>
                  </a:lnTo>
                  <a:lnTo>
                    <a:pt x="69938" y="324929"/>
                  </a:lnTo>
                  <a:lnTo>
                    <a:pt x="70332" y="325234"/>
                  </a:lnTo>
                  <a:lnTo>
                    <a:pt x="70535" y="325666"/>
                  </a:lnTo>
                  <a:lnTo>
                    <a:pt x="70561" y="326174"/>
                  </a:lnTo>
                  <a:lnTo>
                    <a:pt x="70396" y="326555"/>
                  </a:lnTo>
                  <a:lnTo>
                    <a:pt x="70104" y="326771"/>
                  </a:lnTo>
                  <a:lnTo>
                    <a:pt x="67348" y="326872"/>
                  </a:lnTo>
                  <a:lnTo>
                    <a:pt x="67348" y="327329"/>
                  </a:lnTo>
                  <a:lnTo>
                    <a:pt x="69456" y="327329"/>
                  </a:lnTo>
                  <a:lnTo>
                    <a:pt x="70205" y="327240"/>
                  </a:lnTo>
                  <a:lnTo>
                    <a:pt x="70637" y="326986"/>
                  </a:lnTo>
                  <a:lnTo>
                    <a:pt x="70942" y="326491"/>
                  </a:lnTo>
                  <a:lnTo>
                    <a:pt x="70980" y="325716"/>
                  </a:lnTo>
                  <a:close/>
                </a:path>
                <a:path w="258445" h="420369">
                  <a:moveTo>
                    <a:pt x="70980" y="313334"/>
                  </a:moveTo>
                  <a:lnTo>
                    <a:pt x="70904" y="313118"/>
                  </a:lnTo>
                  <a:lnTo>
                    <a:pt x="70637" y="312750"/>
                  </a:lnTo>
                  <a:lnTo>
                    <a:pt x="70269" y="312483"/>
                  </a:lnTo>
                  <a:lnTo>
                    <a:pt x="70878" y="312445"/>
                  </a:lnTo>
                  <a:lnTo>
                    <a:pt x="70878" y="312000"/>
                  </a:lnTo>
                  <a:lnTo>
                    <a:pt x="67348" y="312026"/>
                  </a:lnTo>
                  <a:lnTo>
                    <a:pt x="67348" y="312483"/>
                  </a:lnTo>
                  <a:lnTo>
                    <a:pt x="69278" y="312483"/>
                  </a:lnTo>
                  <a:lnTo>
                    <a:pt x="69913" y="312597"/>
                  </a:lnTo>
                  <a:lnTo>
                    <a:pt x="70269" y="312864"/>
                  </a:lnTo>
                  <a:lnTo>
                    <a:pt x="70485" y="313270"/>
                  </a:lnTo>
                  <a:lnTo>
                    <a:pt x="70485" y="313817"/>
                  </a:lnTo>
                  <a:lnTo>
                    <a:pt x="70942" y="313867"/>
                  </a:lnTo>
                  <a:lnTo>
                    <a:pt x="70980" y="313334"/>
                  </a:lnTo>
                  <a:close/>
                </a:path>
                <a:path w="258445" h="420369">
                  <a:moveTo>
                    <a:pt x="70980" y="309194"/>
                  </a:moveTo>
                  <a:lnTo>
                    <a:pt x="70751" y="308483"/>
                  </a:lnTo>
                  <a:lnTo>
                    <a:pt x="70294" y="307962"/>
                  </a:lnTo>
                  <a:lnTo>
                    <a:pt x="69646" y="307657"/>
                  </a:lnTo>
                  <a:lnTo>
                    <a:pt x="68859" y="307606"/>
                  </a:lnTo>
                  <a:lnTo>
                    <a:pt x="68148" y="307835"/>
                  </a:lnTo>
                  <a:lnTo>
                    <a:pt x="67614" y="308292"/>
                  </a:lnTo>
                  <a:lnTo>
                    <a:pt x="67310" y="308940"/>
                  </a:lnTo>
                  <a:lnTo>
                    <a:pt x="67259" y="309727"/>
                  </a:lnTo>
                  <a:lnTo>
                    <a:pt x="67513" y="310388"/>
                  </a:lnTo>
                  <a:lnTo>
                    <a:pt x="67881" y="310769"/>
                  </a:lnTo>
                  <a:lnTo>
                    <a:pt x="68160" y="310413"/>
                  </a:lnTo>
                  <a:lnTo>
                    <a:pt x="68021" y="310299"/>
                  </a:lnTo>
                  <a:lnTo>
                    <a:pt x="67729" y="309841"/>
                  </a:lnTo>
                  <a:lnTo>
                    <a:pt x="69316" y="308063"/>
                  </a:lnTo>
                  <a:lnTo>
                    <a:pt x="69862" y="308216"/>
                  </a:lnTo>
                  <a:lnTo>
                    <a:pt x="70269" y="308571"/>
                  </a:lnTo>
                  <a:lnTo>
                    <a:pt x="70535" y="309054"/>
                  </a:lnTo>
                  <a:lnTo>
                    <a:pt x="70561" y="309651"/>
                  </a:lnTo>
                  <a:lnTo>
                    <a:pt x="70358" y="310134"/>
                  </a:lnTo>
                  <a:lnTo>
                    <a:pt x="70091" y="310413"/>
                  </a:lnTo>
                  <a:lnTo>
                    <a:pt x="70370" y="310781"/>
                  </a:lnTo>
                  <a:lnTo>
                    <a:pt x="70561" y="310616"/>
                  </a:lnTo>
                  <a:lnTo>
                    <a:pt x="70929" y="309956"/>
                  </a:lnTo>
                  <a:lnTo>
                    <a:pt x="70980" y="309194"/>
                  </a:lnTo>
                  <a:close/>
                </a:path>
                <a:path w="258445" h="420369">
                  <a:moveTo>
                    <a:pt x="70980" y="304952"/>
                  </a:moveTo>
                  <a:lnTo>
                    <a:pt x="70802" y="304241"/>
                  </a:lnTo>
                  <a:lnTo>
                    <a:pt x="70281" y="303784"/>
                  </a:lnTo>
                  <a:lnTo>
                    <a:pt x="69723" y="303733"/>
                  </a:lnTo>
                  <a:lnTo>
                    <a:pt x="69557" y="303796"/>
                  </a:lnTo>
                  <a:lnTo>
                    <a:pt x="69215" y="304126"/>
                  </a:lnTo>
                  <a:lnTo>
                    <a:pt x="68834" y="305447"/>
                  </a:lnTo>
                  <a:lnTo>
                    <a:pt x="68478" y="305841"/>
                  </a:lnTo>
                  <a:lnTo>
                    <a:pt x="68122" y="305816"/>
                  </a:lnTo>
                  <a:lnTo>
                    <a:pt x="67678" y="305219"/>
                  </a:lnTo>
                  <a:lnTo>
                    <a:pt x="67716" y="304622"/>
                  </a:lnTo>
                  <a:lnTo>
                    <a:pt x="67919" y="304241"/>
                  </a:lnTo>
                  <a:lnTo>
                    <a:pt x="68249" y="303999"/>
                  </a:lnTo>
                  <a:lnTo>
                    <a:pt x="67983" y="303593"/>
                  </a:lnTo>
                  <a:lnTo>
                    <a:pt x="67729" y="303733"/>
                  </a:lnTo>
                  <a:lnTo>
                    <a:pt x="67551" y="303923"/>
                  </a:lnTo>
                  <a:lnTo>
                    <a:pt x="67259" y="304711"/>
                  </a:lnTo>
                  <a:lnTo>
                    <a:pt x="67271" y="305346"/>
                  </a:lnTo>
                  <a:lnTo>
                    <a:pt x="67614" y="306031"/>
                  </a:lnTo>
                  <a:lnTo>
                    <a:pt x="68160" y="306298"/>
                  </a:lnTo>
                  <a:lnTo>
                    <a:pt x="68770" y="306247"/>
                  </a:lnTo>
                  <a:lnTo>
                    <a:pt x="69126" y="305904"/>
                  </a:lnTo>
                  <a:lnTo>
                    <a:pt x="69507" y="304584"/>
                  </a:lnTo>
                  <a:lnTo>
                    <a:pt x="69723" y="304253"/>
                  </a:lnTo>
                  <a:lnTo>
                    <a:pt x="69989" y="304203"/>
                  </a:lnTo>
                  <a:lnTo>
                    <a:pt x="70319" y="304330"/>
                  </a:lnTo>
                  <a:lnTo>
                    <a:pt x="70561" y="305155"/>
                  </a:lnTo>
                  <a:lnTo>
                    <a:pt x="70345" y="305587"/>
                  </a:lnTo>
                  <a:lnTo>
                    <a:pt x="70065" y="305777"/>
                  </a:lnTo>
                  <a:lnTo>
                    <a:pt x="70307" y="306197"/>
                  </a:lnTo>
                  <a:lnTo>
                    <a:pt x="70535" y="306082"/>
                  </a:lnTo>
                  <a:lnTo>
                    <a:pt x="70700" y="305917"/>
                  </a:lnTo>
                  <a:lnTo>
                    <a:pt x="70916" y="305485"/>
                  </a:lnTo>
                  <a:lnTo>
                    <a:pt x="70980" y="304952"/>
                  </a:lnTo>
                  <a:close/>
                </a:path>
                <a:path w="258445" h="420369">
                  <a:moveTo>
                    <a:pt x="71894" y="331762"/>
                  </a:moveTo>
                  <a:lnTo>
                    <a:pt x="70878" y="331762"/>
                  </a:lnTo>
                  <a:lnTo>
                    <a:pt x="70878" y="330987"/>
                  </a:lnTo>
                  <a:lnTo>
                    <a:pt x="70472" y="330987"/>
                  </a:lnTo>
                  <a:lnTo>
                    <a:pt x="70472" y="331762"/>
                  </a:lnTo>
                  <a:lnTo>
                    <a:pt x="68160" y="331762"/>
                  </a:lnTo>
                  <a:lnTo>
                    <a:pt x="67703" y="331838"/>
                  </a:lnTo>
                  <a:lnTo>
                    <a:pt x="67322" y="332244"/>
                  </a:lnTo>
                  <a:lnTo>
                    <a:pt x="67373" y="333260"/>
                  </a:lnTo>
                  <a:lnTo>
                    <a:pt x="67792" y="333222"/>
                  </a:lnTo>
                  <a:lnTo>
                    <a:pt x="67678" y="332549"/>
                  </a:lnTo>
                  <a:lnTo>
                    <a:pt x="67881" y="332257"/>
                  </a:lnTo>
                  <a:lnTo>
                    <a:pt x="70472" y="332219"/>
                  </a:lnTo>
                  <a:lnTo>
                    <a:pt x="70472" y="333222"/>
                  </a:lnTo>
                  <a:lnTo>
                    <a:pt x="70878" y="333222"/>
                  </a:lnTo>
                  <a:lnTo>
                    <a:pt x="70878" y="332219"/>
                  </a:lnTo>
                  <a:lnTo>
                    <a:pt x="71894" y="332219"/>
                  </a:lnTo>
                  <a:lnTo>
                    <a:pt x="71894" y="331762"/>
                  </a:lnTo>
                  <a:close/>
                </a:path>
                <a:path w="258445" h="420369">
                  <a:moveTo>
                    <a:pt x="71894" y="301155"/>
                  </a:moveTo>
                  <a:lnTo>
                    <a:pt x="70878" y="301155"/>
                  </a:lnTo>
                  <a:lnTo>
                    <a:pt x="70878" y="300380"/>
                  </a:lnTo>
                  <a:lnTo>
                    <a:pt x="70472" y="300380"/>
                  </a:lnTo>
                  <a:lnTo>
                    <a:pt x="70472" y="301155"/>
                  </a:lnTo>
                  <a:lnTo>
                    <a:pt x="68160" y="301155"/>
                  </a:lnTo>
                  <a:lnTo>
                    <a:pt x="67703" y="301231"/>
                  </a:lnTo>
                  <a:lnTo>
                    <a:pt x="67322" y="301637"/>
                  </a:lnTo>
                  <a:lnTo>
                    <a:pt x="67373" y="302653"/>
                  </a:lnTo>
                  <a:lnTo>
                    <a:pt x="67792" y="302615"/>
                  </a:lnTo>
                  <a:lnTo>
                    <a:pt x="67678" y="301942"/>
                  </a:lnTo>
                  <a:lnTo>
                    <a:pt x="67881" y="301650"/>
                  </a:lnTo>
                  <a:lnTo>
                    <a:pt x="70472" y="301612"/>
                  </a:lnTo>
                  <a:lnTo>
                    <a:pt x="70472" y="302615"/>
                  </a:lnTo>
                  <a:lnTo>
                    <a:pt x="70878" y="302615"/>
                  </a:lnTo>
                  <a:lnTo>
                    <a:pt x="70878" y="301612"/>
                  </a:lnTo>
                  <a:lnTo>
                    <a:pt x="71894" y="301612"/>
                  </a:lnTo>
                  <a:lnTo>
                    <a:pt x="71894" y="301155"/>
                  </a:lnTo>
                  <a:close/>
                </a:path>
                <a:path w="258445" h="420369">
                  <a:moveTo>
                    <a:pt x="72593" y="329590"/>
                  </a:moveTo>
                  <a:lnTo>
                    <a:pt x="72466" y="329107"/>
                  </a:lnTo>
                  <a:lnTo>
                    <a:pt x="72186" y="329069"/>
                  </a:lnTo>
                  <a:lnTo>
                    <a:pt x="71983" y="329590"/>
                  </a:lnTo>
                  <a:lnTo>
                    <a:pt x="72110" y="329717"/>
                  </a:lnTo>
                  <a:lnTo>
                    <a:pt x="72390" y="329755"/>
                  </a:lnTo>
                  <a:lnTo>
                    <a:pt x="72593" y="329590"/>
                  </a:lnTo>
                  <a:close/>
                </a:path>
                <a:path w="258445" h="420369">
                  <a:moveTo>
                    <a:pt x="72758" y="374370"/>
                  </a:moveTo>
                  <a:lnTo>
                    <a:pt x="67348" y="374370"/>
                  </a:lnTo>
                  <a:lnTo>
                    <a:pt x="67348" y="378193"/>
                  </a:lnTo>
                  <a:lnTo>
                    <a:pt x="68453" y="378193"/>
                  </a:lnTo>
                  <a:lnTo>
                    <a:pt x="68453" y="375564"/>
                  </a:lnTo>
                  <a:lnTo>
                    <a:pt x="69545" y="375564"/>
                  </a:lnTo>
                  <a:lnTo>
                    <a:pt x="69545" y="377913"/>
                  </a:lnTo>
                  <a:lnTo>
                    <a:pt x="70650" y="377913"/>
                  </a:lnTo>
                  <a:lnTo>
                    <a:pt x="70650" y="375564"/>
                  </a:lnTo>
                  <a:lnTo>
                    <a:pt x="71653" y="375564"/>
                  </a:lnTo>
                  <a:lnTo>
                    <a:pt x="71653" y="378053"/>
                  </a:lnTo>
                  <a:lnTo>
                    <a:pt x="72758" y="378053"/>
                  </a:lnTo>
                  <a:lnTo>
                    <a:pt x="72758" y="374370"/>
                  </a:lnTo>
                  <a:close/>
                </a:path>
                <a:path w="258445" h="420369">
                  <a:moveTo>
                    <a:pt x="72758" y="367842"/>
                  </a:moveTo>
                  <a:lnTo>
                    <a:pt x="67348" y="370014"/>
                  </a:lnTo>
                  <a:lnTo>
                    <a:pt x="67348" y="370967"/>
                  </a:lnTo>
                  <a:lnTo>
                    <a:pt x="72758" y="373202"/>
                  </a:lnTo>
                  <a:lnTo>
                    <a:pt x="72758" y="371919"/>
                  </a:lnTo>
                  <a:lnTo>
                    <a:pt x="69215" y="370560"/>
                  </a:lnTo>
                  <a:lnTo>
                    <a:pt x="72758" y="369201"/>
                  </a:lnTo>
                  <a:lnTo>
                    <a:pt x="72758" y="367842"/>
                  </a:lnTo>
                  <a:close/>
                </a:path>
                <a:path w="258445" h="420369">
                  <a:moveTo>
                    <a:pt x="72758" y="364426"/>
                  </a:moveTo>
                  <a:lnTo>
                    <a:pt x="72275" y="364223"/>
                  </a:lnTo>
                  <a:lnTo>
                    <a:pt x="71183" y="363753"/>
                  </a:lnTo>
                  <a:lnTo>
                    <a:pt x="71183" y="364883"/>
                  </a:lnTo>
                  <a:lnTo>
                    <a:pt x="69507" y="365556"/>
                  </a:lnTo>
                  <a:lnTo>
                    <a:pt x="69507" y="364223"/>
                  </a:lnTo>
                  <a:lnTo>
                    <a:pt x="71183" y="364883"/>
                  </a:lnTo>
                  <a:lnTo>
                    <a:pt x="71183" y="363753"/>
                  </a:lnTo>
                  <a:lnTo>
                    <a:pt x="67348" y="362089"/>
                  </a:lnTo>
                  <a:lnTo>
                    <a:pt x="67348" y="363410"/>
                  </a:lnTo>
                  <a:lnTo>
                    <a:pt x="68491" y="363855"/>
                  </a:lnTo>
                  <a:lnTo>
                    <a:pt x="68491" y="365950"/>
                  </a:lnTo>
                  <a:lnTo>
                    <a:pt x="67348" y="366433"/>
                  </a:lnTo>
                  <a:lnTo>
                    <a:pt x="67348" y="367766"/>
                  </a:lnTo>
                  <a:lnTo>
                    <a:pt x="72428" y="365556"/>
                  </a:lnTo>
                  <a:lnTo>
                    <a:pt x="72758" y="365417"/>
                  </a:lnTo>
                  <a:lnTo>
                    <a:pt x="72758" y="364426"/>
                  </a:lnTo>
                  <a:close/>
                </a:path>
                <a:path w="258445" h="420369">
                  <a:moveTo>
                    <a:pt x="72758" y="357327"/>
                  </a:moveTo>
                  <a:lnTo>
                    <a:pt x="67348" y="357327"/>
                  </a:lnTo>
                  <a:lnTo>
                    <a:pt x="67348" y="361149"/>
                  </a:lnTo>
                  <a:lnTo>
                    <a:pt x="68453" y="361149"/>
                  </a:lnTo>
                  <a:lnTo>
                    <a:pt x="68453" y="358521"/>
                  </a:lnTo>
                  <a:lnTo>
                    <a:pt x="69545" y="358521"/>
                  </a:lnTo>
                  <a:lnTo>
                    <a:pt x="69545" y="360870"/>
                  </a:lnTo>
                  <a:lnTo>
                    <a:pt x="70650" y="360870"/>
                  </a:lnTo>
                  <a:lnTo>
                    <a:pt x="70650" y="358521"/>
                  </a:lnTo>
                  <a:lnTo>
                    <a:pt x="71653" y="358521"/>
                  </a:lnTo>
                  <a:lnTo>
                    <a:pt x="71653" y="361010"/>
                  </a:lnTo>
                  <a:lnTo>
                    <a:pt x="72758" y="361010"/>
                  </a:lnTo>
                  <a:lnTo>
                    <a:pt x="72758" y="357327"/>
                  </a:lnTo>
                  <a:close/>
                </a:path>
                <a:path w="258445" h="420369">
                  <a:moveTo>
                    <a:pt x="72758" y="348526"/>
                  </a:moveTo>
                  <a:lnTo>
                    <a:pt x="67348" y="350126"/>
                  </a:lnTo>
                  <a:lnTo>
                    <a:pt x="67348" y="351142"/>
                  </a:lnTo>
                  <a:lnTo>
                    <a:pt x="71094" y="352348"/>
                  </a:lnTo>
                  <a:lnTo>
                    <a:pt x="67348" y="353555"/>
                  </a:lnTo>
                  <a:lnTo>
                    <a:pt x="67348" y="354622"/>
                  </a:lnTo>
                  <a:lnTo>
                    <a:pt x="72758" y="356196"/>
                  </a:lnTo>
                  <a:lnTo>
                    <a:pt x="72758" y="354990"/>
                  </a:lnTo>
                  <a:lnTo>
                    <a:pt x="69202" y="354088"/>
                  </a:lnTo>
                  <a:lnTo>
                    <a:pt x="72758" y="352945"/>
                  </a:lnTo>
                  <a:lnTo>
                    <a:pt x="72758" y="351828"/>
                  </a:lnTo>
                  <a:lnTo>
                    <a:pt x="69291" y="350697"/>
                  </a:lnTo>
                  <a:lnTo>
                    <a:pt x="72758" y="349821"/>
                  </a:lnTo>
                  <a:lnTo>
                    <a:pt x="72758" y="348526"/>
                  </a:lnTo>
                  <a:close/>
                </a:path>
                <a:path w="258445" h="420369">
                  <a:moveTo>
                    <a:pt x="72758" y="289991"/>
                  </a:moveTo>
                  <a:lnTo>
                    <a:pt x="72364" y="289941"/>
                  </a:lnTo>
                  <a:lnTo>
                    <a:pt x="71031" y="289763"/>
                  </a:lnTo>
                  <a:lnTo>
                    <a:pt x="71031" y="288886"/>
                  </a:lnTo>
                  <a:lnTo>
                    <a:pt x="70662" y="288886"/>
                  </a:lnTo>
                  <a:lnTo>
                    <a:pt x="70662" y="289699"/>
                  </a:lnTo>
                  <a:lnTo>
                    <a:pt x="70662" y="290106"/>
                  </a:lnTo>
                  <a:lnTo>
                    <a:pt x="70662" y="291160"/>
                  </a:lnTo>
                  <a:lnTo>
                    <a:pt x="69469" y="291007"/>
                  </a:lnTo>
                  <a:lnTo>
                    <a:pt x="69469" y="289941"/>
                  </a:lnTo>
                  <a:lnTo>
                    <a:pt x="70662" y="290106"/>
                  </a:lnTo>
                  <a:lnTo>
                    <a:pt x="70662" y="289699"/>
                  </a:lnTo>
                  <a:lnTo>
                    <a:pt x="69469" y="289534"/>
                  </a:lnTo>
                  <a:lnTo>
                    <a:pt x="69469" y="288658"/>
                  </a:lnTo>
                  <a:lnTo>
                    <a:pt x="69100" y="288658"/>
                  </a:lnTo>
                  <a:lnTo>
                    <a:pt x="69100" y="289483"/>
                  </a:lnTo>
                  <a:lnTo>
                    <a:pt x="67348" y="289255"/>
                  </a:lnTo>
                  <a:lnTo>
                    <a:pt x="67348" y="289648"/>
                  </a:lnTo>
                  <a:lnTo>
                    <a:pt x="69100" y="289877"/>
                  </a:lnTo>
                  <a:lnTo>
                    <a:pt x="69100" y="290957"/>
                  </a:lnTo>
                  <a:lnTo>
                    <a:pt x="67348" y="290715"/>
                  </a:lnTo>
                  <a:lnTo>
                    <a:pt x="67348" y="291122"/>
                  </a:lnTo>
                  <a:lnTo>
                    <a:pt x="69100" y="291338"/>
                  </a:lnTo>
                  <a:lnTo>
                    <a:pt x="69100" y="292227"/>
                  </a:lnTo>
                  <a:lnTo>
                    <a:pt x="69469" y="292227"/>
                  </a:lnTo>
                  <a:lnTo>
                    <a:pt x="69469" y="291401"/>
                  </a:lnTo>
                  <a:lnTo>
                    <a:pt x="70662" y="291553"/>
                  </a:lnTo>
                  <a:lnTo>
                    <a:pt x="70662" y="292442"/>
                  </a:lnTo>
                  <a:lnTo>
                    <a:pt x="71031" y="292442"/>
                  </a:lnTo>
                  <a:lnTo>
                    <a:pt x="71031" y="291617"/>
                  </a:lnTo>
                  <a:lnTo>
                    <a:pt x="72758" y="291858"/>
                  </a:lnTo>
                  <a:lnTo>
                    <a:pt x="72758" y="291617"/>
                  </a:lnTo>
                  <a:lnTo>
                    <a:pt x="72758" y="291452"/>
                  </a:lnTo>
                  <a:lnTo>
                    <a:pt x="72390" y="291401"/>
                  </a:lnTo>
                  <a:lnTo>
                    <a:pt x="71031" y="291211"/>
                  </a:lnTo>
                  <a:lnTo>
                    <a:pt x="71031" y="290156"/>
                  </a:lnTo>
                  <a:lnTo>
                    <a:pt x="72758" y="290385"/>
                  </a:lnTo>
                  <a:lnTo>
                    <a:pt x="72758" y="290156"/>
                  </a:lnTo>
                  <a:lnTo>
                    <a:pt x="72758" y="289991"/>
                  </a:lnTo>
                  <a:close/>
                </a:path>
                <a:path w="258445" h="420369">
                  <a:moveTo>
                    <a:pt x="73126" y="347002"/>
                  </a:moveTo>
                  <a:lnTo>
                    <a:pt x="70269" y="347002"/>
                  </a:lnTo>
                  <a:lnTo>
                    <a:pt x="70497" y="346824"/>
                  </a:lnTo>
                  <a:lnTo>
                    <a:pt x="70751" y="346494"/>
                  </a:lnTo>
                  <a:lnTo>
                    <a:pt x="70866" y="346252"/>
                  </a:lnTo>
                  <a:lnTo>
                    <a:pt x="70751" y="344589"/>
                  </a:lnTo>
                  <a:lnTo>
                    <a:pt x="70548" y="344322"/>
                  </a:lnTo>
                  <a:lnTo>
                    <a:pt x="70535" y="345973"/>
                  </a:lnTo>
                  <a:lnTo>
                    <a:pt x="70370" y="346329"/>
                  </a:lnTo>
                  <a:lnTo>
                    <a:pt x="70269" y="346494"/>
                  </a:lnTo>
                  <a:lnTo>
                    <a:pt x="69862" y="346862"/>
                  </a:lnTo>
                  <a:lnTo>
                    <a:pt x="69507" y="347014"/>
                  </a:lnTo>
                  <a:lnTo>
                    <a:pt x="69316" y="347040"/>
                  </a:lnTo>
                  <a:lnTo>
                    <a:pt x="68922" y="347040"/>
                  </a:lnTo>
                  <a:lnTo>
                    <a:pt x="68732" y="347014"/>
                  </a:lnTo>
                  <a:lnTo>
                    <a:pt x="68376" y="346862"/>
                  </a:lnTo>
                  <a:lnTo>
                    <a:pt x="67970" y="346494"/>
                  </a:lnTo>
                  <a:lnTo>
                    <a:pt x="67703" y="345973"/>
                  </a:lnTo>
                  <a:lnTo>
                    <a:pt x="67754" y="345046"/>
                  </a:lnTo>
                  <a:lnTo>
                    <a:pt x="68922" y="344170"/>
                  </a:lnTo>
                  <a:lnTo>
                    <a:pt x="69316" y="344170"/>
                  </a:lnTo>
                  <a:lnTo>
                    <a:pt x="70535" y="345973"/>
                  </a:lnTo>
                  <a:lnTo>
                    <a:pt x="70535" y="344309"/>
                  </a:lnTo>
                  <a:lnTo>
                    <a:pt x="70396" y="344170"/>
                  </a:lnTo>
                  <a:lnTo>
                    <a:pt x="70091" y="343941"/>
                  </a:lnTo>
                  <a:lnTo>
                    <a:pt x="69634" y="343763"/>
                  </a:lnTo>
                  <a:lnTo>
                    <a:pt x="69392" y="343712"/>
                  </a:lnTo>
                  <a:lnTo>
                    <a:pt x="68846" y="343712"/>
                  </a:lnTo>
                  <a:lnTo>
                    <a:pt x="67373" y="346252"/>
                  </a:lnTo>
                  <a:lnTo>
                    <a:pt x="67487" y="346494"/>
                  </a:lnTo>
                  <a:lnTo>
                    <a:pt x="67741" y="346824"/>
                  </a:lnTo>
                  <a:lnTo>
                    <a:pt x="67970" y="347002"/>
                  </a:lnTo>
                  <a:lnTo>
                    <a:pt x="67348" y="347002"/>
                  </a:lnTo>
                  <a:lnTo>
                    <a:pt x="67348" y="347459"/>
                  </a:lnTo>
                  <a:lnTo>
                    <a:pt x="73126" y="347459"/>
                  </a:lnTo>
                  <a:lnTo>
                    <a:pt x="73126" y="347040"/>
                  </a:lnTo>
                  <a:close/>
                </a:path>
                <a:path w="258445" h="420369">
                  <a:moveTo>
                    <a:pt x="73126" y="320078"/>
                  </a:moveTo>
                  <a:lnTo>
                    <a:pt x="67348" y="320078"/>
                  </a:lnTo>
                  <a:lnTo>
                    <a:pt x="67348" y="320535"/>
                  </a:lnTo>
                  <a:lnTo>
                    <a:pt x="69215" y="320535"/>
                  </a:lnTo>
                  <a:lnTo>
                    <a:pt x="67348" y="322478"/>
                  </a:lnTo>
                  <a:lnTo>
                    <a:pt x="67348" y="323176"/>
                  </a:lnTo>
                  <a:lnTo>
                    <a:pt x="69253" y="321132"/>
                  </a:lnTo>
                  <a:lnTo>
                    <a:pt x="70878" y="322961"/>
                  </a:lnTo>
                  <a:lnTo>
                    <a:pt x="70878" y="322275"/>
                  </a:lnTo>
                  <a:lnTo>
                    <a:pt x="69278" y="320535"/>
                  </a:lnTo>
                  <a:lnTo>
                    <a:pt x="73126" y="320535"/>
                  </a:lnTo>
                  <a:lnTo>
                    <a:pt x="73126" y="320078"/>
                  </a:lnTo>
                  <a:close/>
                </a:path>
                <a:path w="258445" h="420369">
                  <a:moveTo>
                    <a:pt x="73126" y="293789"/>
                  </a:moveTo>
                  <a:lnTo>
                    <a:pt x="67348" y="293789"/>
                  </a:lnTo>
                  <a:lnTo>
                    <a:pt x="67348" y="294246"/>
                  </a:lnTo>
                  <a:lnTo>
                    <a:pt x="73126" y="294246"/>
                  </a:lnTo>
                  <a:lnTo>
                    <a:pt x="73126" y="293789"/>
                  </a:lnTo>
                  <a:close/>
                </a:path>
                <a:path w="258445" h="420369">
                  <a:moveTo>
                    <a:pt x="236270" y="301294"/>
                  </a:moveTo>
                  <a:lnTo>
                    <a:pt x="236194" y="301066"/>
                  </a:lnTo>
                  <a:lnTo>
                    <a:pt x="235661" y="300316"/>
                  </a:lnTo>
                  <a:lnTo>
                    <a:pt x="235445" y="299999"/>
                  </a:lnTo>
                  <a:lnTo>
                    <a:pt x="235331" y="301066"/>
                  </a:lnTo>
                  <a:lnTo>
                    <a:pt x="235331" y="301409"/>
                  </a:lnTo>
                  <a:lnTo>
                    <a:pt x="231559" y="301409"/>
                  </a:lnTo>
                  <a:lnTo>
                    <a:pt x="231482" y="301066"/>
                  </a:lnTo>
                  <a:lnTo>
                    <a:pt x="231101" y="300621"/>
                  </a:lnTo>
                  <a:lnTo>
                    <a:pt x="230695" y="301066"/>
                  </a:lnTo>
                  <a:lnTo>
                    <a:pt x="230619" y="301409"/>
                  </a:lnTo>
                  <a:lnTo>
                    <a:pt x="230466" y="301409"/>
                  </a:lnTo>
                  <a:lnTo>
                    <a:pt x="229577" y="300494"/>
                  </a:lnTo>
                  <a:lnTo>
                    <a:pt x="229552" y="300316"/>
                  </a:lnTo>
                  <a:lnTo>
                    <a:pt x="235331" y="301066"/>
                  </a:lnTo>
                  <a:lnTo>
                    <a:pt x="235331" y="299986"/>
                  </a:lnTo>
                  <a:lnTo>
                    <a:pt x="229527" y="299250"/>
                  </a:lnTo>
                  <a:lnTo>
                    <a:pt x="228663" y="300316"/>
                  </a:lnTo>
                  <a:lnTo>
                    <a:pt x="228688" y="300621"/>
                  </a:lnTo>
                  <a:lnTo>
                    <a:pt x="228942" y="301294"/>
                  </a:lnTo>
                  <a:lnTo>
                    <a:pt x="228815" y="301409"/>
                  </a:lnTo>
                  <a:lnTo>
                    <a:pt x="228358" y="301942"/>
                  </a:lnTo>
                  <a:lnTo>
                    <a:pt x="228815" y="302475"/>
                  </a:lnTo>
                  <a:lnTo>
                    <a:pt x="230098" y="302475"/>
                  </a:lnTo>
                  <a:lnTo>
                    <a:pt x="230416" y="302793"/>
                  </a:lnTo>
                  <a:lnTo>
                    <a:pt x="230860" y="302996"/>
                  </a:lnTo>
                  <a:lnTo>
                    <a:pt x="231508" y="302475"/>
                  </a:lnTo>
                  <a:lnTo>
                    <a:pt x="235356" y="302475"/>
                  </a:lnTo>
                  <a:lnTo>
                    <a:pt x="235610" y="302145"/>
                  </a:lnTo>
                  <a:lnTo>
                    <a:pt x="235712" y="302018"/>
                  </a:lnTo>
                  <a:lnTo>
                    <a:pt x="236270" y="301294"/>
                  </a:lnTo>
                  <a:close/>
                </a:path>
                <a:path w="258445" h="420369">
                  <a:moveTo>
                    <a:pt x="236321" y="288201"/>
                  </a:moveTo>
                  <a:lnTo>
                    <a:pt x="236220" y="284022"/>
                  </a:lnTo>
                  <a:lnTo>
                    <a:pt x="235242" y="284022"/>
                  </a:lnTo>
                  <a:lnTo>
                    <a:pt x="235242" y="285292"/>
                  </a:lnTo>
                  <a:lnTo>
                    <a:pt x="235242" y="287667"/>
                  </a:lnTo>
                  <a:lnTo>
                    <a:pt x="234810" y="288201"/>
                  </a:lnTo>
                  <a:lnTo>
                    <a:pt x="233057" y="288201"/>
                  </a:lnTo>
                  <a:lnTo>
                    <a:pt x="232587" y="287591"/>
                  </a:lnTo>
                  <a:lnTo>
                    <a:pt x="232587" y="285292"/>
                  </a:lnTo>
                  <a:lnTo>
                    <a:pt x="235242" y="285292"/>
                  </a:lnTo>
                  <a:lnTo>
                    <a:pt x="235242" y="284022"/>
                  </a:lnTo>
                  <a:lnTo>
                    <a:pt x="228904" y="284022"/>
                  </a:lnTo>
                  <a:lnTo>
                    <a:pt x="228904" y="285292"/>
                  </a:lnTo>
                  <a:lnTo>
                    <a:pt x="231508" y="285292"/>
                  </a:lnTo>
                  <a:lnTo>
                    <a:pt x="231508" y="286105"/>
                  </a:lnTo>
                  <a:lnTo>
                    <a:pt x="228968" y="288442"/>
                  </a:lnTo>
                  <a:lnTo>
                    <a:pt x="228904" y="290042"/>
                  </a:lnTo>
                  <a:lnTo>
                    <a:pt x="229057" y="290017"/>
                  </a:lnTo>
                  <a:lnTo>
                    <a:pt x="231648" y="287591"/>
                  </a:lnTo>
                  <a:lnTo>
                    <a:pt x="231952" y="288810"/>
                  </a:lnTo>
                  <a:lnTo>
                    <a:pt x="232829" y="289521"/>
                  </a:lnTo>
                  <a:lnTo>
                    <a:pt x="235458" y="289521"/>
                  </a:lnTo>
                  <a:lnTo>
                    <a:pt x="236220" y="288569"/>
                  </a:lnTo>
                  <a:lnTo>
                    <a:pt x="236321" y="288201"/>
                  </a:lnTo>
                  <a:close/>
                </a:path>
                <a:path w="258445" h="420369">
                  <a:moveTo>
                    <a:pt x="236334" y="322630"/>
                  </a:moveTo>
                  <a:lnTo>
                    <a:pt x="235331" y="322516"/>
                  </a:lnTo>
                  <a:lnTo>
                    <a:pt x="235229" y="325145"/>
                  </a:lnTo>
                  <a:lnTo>
                    <a:pt x="228917" y="325145"/>
                  </a:lnTo>
                  <a:lnTo>
                    <a:pt x="228828" y="326313"/>
                  </a:lnTo>
                  <a:lnTo>
                    <a:pt x="235229" y="326415"/>
                  </a:lnTo>
                  <a:lnTo>
                    <a:pt x="235229" y="328917"/>
                  </a:lnTo>
                  <a:lnTo>
                    <a:pt x="236232" y="329018"/>
                  </a:lnTo>
                  <a:lnTo>
                    <a:pt x="236334" y="322630"/>
                  </a:lnTo>
                  <a:close/>
                </a:path>
                <a:path w="258445" h="420369">
                  <a:moveTo>
                    <a:pt x="236334" y="320395"/>
                  </a:moveTo>
                  <a:lnTo>
                    <a:pt x="228917" y="320281"/>
                  </a:lnTo>
                  <a:lnTo>
                    <a:pt x="228828" y="321462"/>
                  </a:lnTo>
                  <a:lnTo>
                    <a:pt x="236232" y="321564"/>
                  </a:lnTo>
                  <a:lnTo>
                    <a:pt x="236334" y="320395"/>
                  </a:lnTo>
                  <a:close/>
                </a:path>
                <a:path w="258445" h="420369">
                  <a:moveTo>
                    <a:pt x="236334" y="312293"/>
                  </a:moveTo>
                  <a:lnTo>
                    <a:pt x="228917" y="312191"/>
                  </a:lnTo>
                  <a:lnTo>
                    <a:pt x="228828" y="313321"/>
                  </a:lnTo>
                  <a:lnTo>
                    <a:pt x="234302" y="313410"/>
                  </a:lnTo>
                  <a:lnTo>
                    <a:pt x="228828" y="317296"/>
                  </a:lnTo>
                  <a:lnTo>
                    <a:pt x="228828" y="318477"/>
                  </a:lnTo>
                  <a:lnTo>
                    <a:pt x="236232" y="318579"/>
                  </a:lnTo>
                  <a:lnTo>
                    <a:pt x="236334" y="317461"/>
                  </a:lnTo>
                  <a:lnTo>
                    <a:pt x="230809" y="317347"/>
                  </a:lnTo>
                  <a:lnTo>
                    <a:pt x="236334" y="313423"/>
                  </a:lnTo>
                  <a:lnTo>
                    <a:pt x="236334" y="312293"/>
                  </a:lnTo>
                  <a:close/>
                </a:path>
                <a:path w="258445" h="420369">
                  <a:moveTo>
                    <a:pt x="236334" y="305422"/>
                  </a:moveTo>
                  <a:lnTo>
                    <a:pt x="228917" y="305308"/>
                  </a:lnTo>
                  <a:lnTo>
                    <a:pt x="228828" y="306489"/>
                  </a:lnTo>
                  <a:lnTo>
                    <a:pt x="231406" y="306578"/>
                  </a:lnTo>
                  <a:lnTo>
                    <a:pt x="231889" y="307047"/>
                  </a:lnTo>
                  <a:lnTo>
                    <a:pt x="228828" y="309943"/>
                  </a:lnTo>
                  <a:lnTo>
                    <a:pt x="228828" y="311226"/>
                  </a:lnTo>
                  <a:lnTo>
                    <a:pt x="229069" y="311302"/>
                  </a:lnTo>
                  <a:lnTo>
                    <a:pt x="232727" y="307886"/>
                  </a:lnTo>
                  <a:lnTo>
                    <a:pt x="236232" y="311200"/>
                  </a:lnTo>
                  <a:lnTo>
                    <a:pt x="236308" y="309791"/>
                  </a:lnTo>
                  <a:lnTo>
                    <a:pt x="232994" y="306578"/>
                  </a:lnTo>
                  <a:lnTo>
                    <a:pt x="236232" y="306578"/>
                  </a:lnTo>
                  <a:lnTo>
                    <a:pt x="236334" y="305422"/>
                  </a:lnTo>
                  <a:close/>
                </a:path>
                <a:path w="258445" h="420369">
                  <a:moveTo>
                    <a:pt x="236461" y="292061"/>
                  </a:moveTo>
                  <a:lnTo>
                    <a:pt x="236143" y="291477"/>
                  </a:lnTo>
                  <a:lnTo>
                    <a:pt x="235445" y="290144"/>
                  </a:lnTo>
                  <a:lnTo>
                    <a:pt x="235381" y="295313"/>
                  </a:lnTo>
                  <a:lnTo>
                    <a:pt x="234340" y="296151"/>
                  </a:lnTo>
                  <a:lnTo>
                    <a:pt x="230771" y="296151"/>
                  </a:lnTo>
                  <a:lnTo>
                    <a:pt x="229793" y="295313"/>
                  </a:lnTo>
                  <a:lnTo>
                    <a:pt x="229755" y="292315"/>
                  </a:lnTo>
                  <a:lnTo>
                    <a:pt x="230797" y="291477"/>
                  </a:lnTo>
                  <a:lnTo>
                    <a:pt x="234365" y="291477"/>
                  </a:lnTo>
                  <a:lnTo>
                    <a:pt x="235343" y="292315"/>
                  </a:lnTo>
                  <a:lnTo>
                    <a:pt x="235381" y="295313"/>
                  </a:lnTo>
                  <a:lnTo>
                    <a:pt x="235381" y="290144"/>
                  </a:lnTo>
                  <a:lnTo>
                    <a:pt x="230136" y="290144"/>
                  </a:lnTo>
                  <a:lnTo>
                    <a:pt x="228701" y="291477"/>
                  </a:lnTo>
                  <a:lnTo>
                    <a:pt x="228676" y="295554"/>
                  </a:lnTo>
                  <a:lnTo>
                    <a:pt x="229692" y="297472"/>
                  </a:lnTo>
                  <a:lnTo>
                    <a:pt x="234988" y="297472"/>
                  </a:lnTo>
                  <a:lnTo>
                    <a:pt x="236410" y="296151"/>
                  </a:lnTo>
                  <a:lnTo>
                    <a:pt x="236461" y="292061"/>
                  </a:lnTo>
                  <a:close/>
                </a:path>
                <a:path w="258445" h="420369">
                  <a:moveTo>
                    <a:pt x="236461" y="278003"/>
                  </a:moveTo>
                  <a:lnTo>
                    <a:pt x="235445" y="276085"/>
                  </a:lnTo>
                  <a:lnTo>
                    <a:pt x="230136" y="276085"/>
                  </a:lnTo>
                  <a:lnTo>
                    <a:pt x="228676" y="277431"/>
                  </a:lnTo>
                  <a:lnTo>
                    <a:pt x="228676" y="281330"/>
                  </a:lnTo>
                  <a:lnTo>
                    <a:pt x="229463" y="282575"/>
                  </a:lnTo>
                  <a:lnTo>
                    <a:pt x="230936" y="283095"/>
                  </a:lnTo>
                  <a:lnTo>
                    <a:pt x="230924" y="281736"/>
                  </a:lnTo>
                  <a:lnTo>
                    <a:pt x="229768" y="279692"/>
                  </a:lnTo>
                  <a:lnTo>
                    <a:pt x="229768" y="278244"/>
                  </a:lnTo>
                  <a:lnTo>
                    <a:pt x="230797" y="277406"/>
                  </a:lnTo>
                  <a:lnTo>
                    <a:pt x="234365" y="277406"/>
                  </a:lnTo>
                  <a:lnTo>
                    <a:pt x="235381" y="278269"/>
                  </a:lnTo>
                  <a:lnTo>
                    <a:pt x="235381" y="279781"/>
                  </a:lnTo>
                  <a:lnTo>
                    <a:pt x="234162" y="281838"/>
                  </a:lnTo>
                  <a:lnTo>
                    <a:pt x="234200" y="283095"/>
                  </a:lnTo>
                  <a:lnTo>
                    <a:pt x="235699" y="282587"/>
                  </a:lnTo>
                  <a:lnTo>
                    <a:pt x="236461" y="281406"/>
                  </a:lnTo>
                  <a:lnTo>
                    <a:pt x="236461" y="278003"/>
                  </a:lnTo>
                  <a:close/>
                </a:path>
                <a:path w="258445" h="420369">
                  <a:moveTo>
                    <a:pt x="250024" y="61937"/>
                  </a:moveTo>
                  <a:lnTo>
                    <a:pt x="247230" y="63792"/>
                  </a:lnTo>
                  <a:lnTo>
                    <a:pt x="245148" y="63792"/>
                  </a:lnTo>
                  <a:lnTo>
                    <a:pt x="245148" y="64452"/>
                  </a:lnTo>
                  <a:lnTo>
                    <a:pt x="247230" y="64452"/>
                  </a:lnTo>
                  <a:lnTo>
                    <a:pt x="250024" y="66294"/>
                  </a:lnTo>
                  <a:lnTo>
                    <a:pt x="250024" y="65493"/>
                  </a:lnTo>
                  <a:lnTo>
                    <a:pt x="247878" y="64122"/>
                  </a:lnTo>
                  <a:lnTo>
                    <a:pt x="250024" y="62788"/>
                  </a:lnTo>
                  <a:lnTo>
                    <a:pt x="250024" y="61937"/>
                  </a:lnTo>
                  <a:close/>
                </a:path>
                <a:path w="258445" h="420369">
                  <a:moveTo>
                    <a:pt x="250037" y="118084"/>
                  </a:moveTo>
                  <a:lnTo>
                    <a:pt x="245148" y="118084"/>
                  </a:lnTo>
                  <a:lnTo>
                    <a:pt x="245148" y="121361"/>
                  </a:lnTo>
                  <a:lnTo>
                    <a:pt x="245770" y="121361"/>
                  </a:lnTo>
                  <a:lnTo>
                    <a:pt x="245770" y="118745"/>
                  </a:lnTo>
                  <a:lnTo>
                    <a:pt x="247332" y="118745"/>
                  </a:lnTo>
                  <a:lnTo>
                    <a:pt x="247332" y="121069"/>
                  </a:lnTo>
                  <a:lnTo>
                    <a:pt x="247954" y="121069"/>
                  </a:lnTo>
                  <a:lnTo>
                    <a:pt x="247954" y="118745"/>
                  </a:lnTo>
                  <a:lnTo>
                    <a:pt x="249402" y="118745"/>
                  </a:lnTo>
                  <a:lnTo>
                    <a:pt x="249402" y="121234"/>
                  </a:lnTo>
                  <a:lnTo>
                    <a:pt x="250037" y="121234"/>
                  </a:lnTo>
                  <a:lnTo>
                    <a:pt x="250037" y="118084"/>
                  </a:lnTo>
                  <a:close/>
                </a:path>
                <a:path w="258445" h="420369">
                  <a:moveTo>
                    <a:pt x="250037" y="111290"/>
                  </a:moveTo>
                  <a:lnTo>
                    <a:pt x="245148" y="111290"/>
                  </a:lnTo>
                  <a:lnTo>
                    <a:pt x="245148" y="111950"/>
                  </a:lnTo>
                  <a:lnTo>
                    <a:pt x="249161" y="111950"/>
                  </a:lnTo>
                  <a:lnTo>
                    <a:pt x="245148" y="113614"/>
                  </a:lnTo>
                  <a:lnTo>
                    <a:pt x="245148" y="114058"/>
                  </a:lnTo>
                  <a:lnTo>
                    <a:pt x="249161" y="115709"/>
                  </a:lnTo>
                  <a:lnTo>
                    <a:pt x="245148" y="115722"/>
                  </a:lnTo>
                  <a:lnTo>
                    <a:pt x="245148" y="116382"/>
                  </a:lnTo>
                  <a:lnTo>
                    <a:pt x="250037" y="116382"/>
                  </a:lnTo>
                  <a:lnTo>
                    <a:pt x="250037" y="115404"/>
                  </a:lnTo>
                  <a:lnTo>
                    <a:pt x="246341" y="113868"/>
                  </a:lnTo>
                  <a:lnTo>
                    <a:pt x="250037" y="112280"/>
                  </a:lnTo>
                  <a:lnTo>
                    <a:pt x="250037" y="111290"/>
                  </a:lnTo>
                  <a:close/>
                </a:path>
                <a:path w="258445" h="420369">
                  <a:moveTo>
                    <a:pt x="250037" y="96062"/>
                  </a:moveTo>
                  <a:lnTo>
                    <a:pt x="245148" y="96062"/>
                  </a:lnTo>
                  <a:lnTo>
                    <a:pt x="245148" y="99339"/>
                  </a:lnTo>
                  <a:lnTo>
                    <a:pt x="245770" y="99339"/>
                  </a:lnTo>
                  <a:lnTo>
                    <a:pt x="245770" y="96723"/>
                  </a:lnTo>
                  <a:lnTo>
                    <a:pt x="247332" y="96723"/>
                  </a:lnTo>
                  <a:lnTo>
                    <a:pt x="247332" y="99047"/>
                  </a:lnTo>
                  <a:lnTo>
                    <a:pt x="247954" y="99047"/>
                  </a:lnTo>
                  <a:lnTo>
                    <a:pt x="247954" y="96723"/>
                  </a:lnTo>
                  <a:lnTo>
                    <a:pt x="249402" y="96723"/>
                  </a:lnTo>
                  <a:lnTo>
                    <a:pt x="249402" y="99212"/>
                  </a:lnTo>
                  <a:lnTo>
                    <a:pt x="250037" y="99212"/>
                  </a:lnTo>
                  <a:lnTo>
                    <a:pt x="250037" y="96062"/>
                  </a:lnTo>
                  <a:close/>
                </a:path>
                <a:path w="258445" h="420369">
                  <a:moveTo>
                    <a:pt x="250037" y="88315"/>
                  </a:moveTo>
                  <a:lnTo>
                    <a:pt x="245148" y="89738"/>
                  </a:lnTo>
                  <a:lnTo>
                    <a:pt x="245148" y="90449"/>
                  </a:lnTo>
                  <a:lnTo>
                    <a:pt x="249135" y="91630"/>
                  </a:lnTo>
                  <a:lnTo>
                    <a:pt x="245148" y="92798"/>
                  </a:lnTo>
                  <a:lnTo>
                    <a:pt x="245148" y="93510"/>
                  </a:lnTo>
                  <a:lnTo>
                    <a:pt x="250037" y="94932"/>
                  </a:lnTo>
                  <a:lnTo>
                    <a:pt x="250037" y="94234"/>
                  </a:lnTo>
                  <a:lnTo>
                    <a:pt x="246126" y="93154"/>
                  </a:lnTo>
                  <a:lnTo>
                    <a:pt x="250037" y="91998"/>
                  </a:lnTo>
                  <a:lnTo>
                    <a:pt x="250037" y="91236"/>
                  </a:lnTo>
                  <a:lnTo>
                    <a:pt x="246126" y="90081"/>
                  </a:lnTo>
                  <a:lnTo>
                    <a:pt x="250037" y="89001"/>
                  </a:lnTo>
                  <a:lnTo>
                    <a:pt x="250037" y="88315"/>
                  </a:lnTo>
                  <a:close/>
                </a:path>
                <a:path w="258445" h="420369">
                  <a:moveTo>
                    <a:pt x="250037" y="85280"/>
                  </a:moveTo>
                  <a:lnTo>
                    <a:pt x="249174" y="84912"/>
                  </a:lnTo>
                  <a:lnTo>
                    <a:pt x="249174" y="85547"/>
                  </a:lnTo>
                  <a:lnTo>
                    <a:pt x="246926" y="86461"/>
                  </a:lnTo>
                  <a:lnTo>
                    <a:pt x="246926" y="84620"/>
                  </a:lnTo>
                  <a:lnTo>
                    <a:pt x="249174" y="85547"/>
                  </a:lnTo>
                  <a:lnTo>
                    <a:pt x="249174" y="84912"/>
                  </a:lnTo>
                  <a:lnTo>
                    <a:pt x="248526" y="84620"/>
                  </a:lnTo>
                  <a:lnTo>
                    <a:pt x="245148" y="83134"/>
                  </a:lnTo>
                  <a:lnTo>
                    <a:pt x="245148" y="83896"/>
                  </a:lnTo>
                  <a:lnTo>
                    <a:pt x="246354" y="84378"/>
                  </a:lnTo>
                  <a:lnTo>
                    <a:pt x="246354" y="86702"/>
                  </a:lnTo>
                  <a:lnTo>
                    <a:pt x="245148" y="87198"/>
                  </a:lnTo>
                  <a:lnTo>
                    <a:pt x="245148" y="87960"/>
                  </a:lnTo>
                  <a:lnTo>
                    <a:pt x="248666" y="86461"/>
                  </a:lnTo>
                  <a:lnTo>
                    <a:pt x="250037" y="85877"/>
                  </a:lnTo>
                  <a:lnTo>
                    <a:pt x="250037" y="85280"/>
                  </a:lnTo>
                  <a:close/>
                </a:path>
                <a:path w="258445" h="420369">
                  <a:moveTo>
                    <a:pt x="250037" y="74549"/>
                  </a:moveTo>
                  <a:lnTo>
                    <a:pt x="245148" y="74549"/>
                  </a:lnTo>
                  <a:lnTo>
                    <a:pt x="245148" y="75209"/>
                  </a:lnTo>
                  <a:lnTo>
                    <a:pt x="249161" y="75209"/>
                  </a:lnTo>
                  <a:lnTo>
                    <a:pt x="245148" y="76873"/>
                  </a:lnTo>
                  <a:lnTo>
                    <a:pt x="245148" y="77317"/>
                  </a:lnTo>
                  <a:lnTo>
                    <a:pt x="249161" y="78968"/>
                  </a:lnTo>
                  <a:lnTo>
                    <a:pt x="245148" y="78968"/>
                  </a:lnTo>
                  <a:lnTo>
                    <a:pt x="245148" y="79641"/>
                  </a:lnTo>
                  <a:lnTo>
                    <a:pt x="250037" y="79641"/>
                  </a:lnTo>
                  <a:lnTo>
                    <a:pt x="250037" y="78663"/>
                  </a:lnTo>
                  <a:lnTo>
                    <a:pt x="246341" y="77114"/>
                  </a:lnTo>
                  <a:lnTo>
                    <a:pt x="250037" y="75539"/>
                  </a:lnTo>
                  <a:lnTo>
                    <a:pt x="250037" y="74549"/>
                  </a:lnTo>
                  <a:close/>
                </a:path>
                <a:path w="258445" h="420369">
                  <a:moveTo>
                    <a:pt x="250037" y="72428"/>
                  </a:moveTo>
                  <a:lnTo>
                    <a:pt x="248335" y="71945"/>
                  </a:lnTo>
                  <a:lnTo>
                    <a:pt x="248335" y="72517"/>
                  </a:lnTo>
                  <a:lnTo>
                    <a:pt x="250037" y="73088"/>
                  </a:lnTo>
                  <a:lnTo>
                    <a:pt x="250037" y="72428"/>
                  </a:lnTo>
                  <a:close/>
                </a:path>
                <a:path w="258445" h="420369">
                  <a:moveTo>
                    <a:pt x="250037" y="69773"/>
                  </a:moveTo>
                  <a:lnTo>
                    <a:pt x="245148" y="69773"/>
                  </a:lnTo>
                  <a:lnTo>
                    <a:pt x="245148" y="70434"/>
                  </a:lnTo>
                  <a:lnTo>
                    <a:pt x="250037" y="70434"/>
                  </a:lnTo>
                  <a:lnTo>
                    <a:pt x="250037" y="69773"/>
                  </a:lnTo>
                  <a:close/>
                </a:path>
                <a:path w="258445" h="420369">
                  <a:moveTo>
                    <a:pt x="250037" y="57035"/>
                  </a:moveTo>
                  <a:lnTo>
                    <a:pt x="245148" y="57035"/>
                  </a:lnTo>
                  <a:lnTo>
                    <a:pt x="245148" y="57696"/>
                  </a:lnTo>
                  <a:lnTo>
                    <a:pt x="247383" y="57696"/>
                  </a:lnTo>
                  <a:lnTo>
                    <a:pt x="247383" y="60223"/>
                  </a:lnTo>
                  <a:lnTo>
                    <a:pt x="245148" y="60223"/>
                  </a:lnTo>
                  <a:lnTo>
                    <a:pt x="245148" y="60883"/>
                  </a:lnTo>
                  <a:lnTo>
                    <a:pt x="250037" y="60883"/>
                  </a:lnTo>
                  <a:lnTo>
                    <a:pt x="250037" y="60223"/>
                  </a:lnTo>
                  <a:lnTo>
                    <a:pt x="248005" y="60223"/>
                  </a:lnTo>
                  <a:lnTo>
                    <a:pt x="248005" y="57696"/>
                  </a:lnTo>
                  <a:lnTo>
                    <a:pt x="250037" y="57696"/>
                  </a:lnTo>
                  <a:lnTo>
                    <a:pt x="250037" y="57035"/>
                  </a:lnTo>
                  <a:close/>
                </a:path>
                <a:path w="258445" h="420369">
                  <a:moveTo>
                    <a:pt x="250037" y="49288"/>
                  </a:moveTo>
                  <a:lnTo>
                    <a:pt x="245148" y="50711"/>
                  </a:lnTo>
                  <a:lnTo>
                    <a:pt x="245148" y="51422"/>
                  </a:lnTo>
                  <a:lnTo>
                    <a:pt x="249135" y="52603"/>
                  </a:lnTo>
                  <a:lnTo>
                    <a:pt x="245148" y="53784"/>
                  </a:lnTo>
                  <a:lnTo>
                    <a:pt x="245148" y="54495"/>
                  </a:lnTo>
                  <a:lnTo>
                    <a:pt x="250037" y="55905"/>
                  </a:lnTo>
                  <a:lnTo>
                    <a:pt x="250037" y="55206"/>
                  </a:lnTo>
                  <a:lnTo>
                    <a:pt x="246126" y="54127"/>
                  </a:lnTo>
                  <a:lnTo>
                    <a:pt x="250037" y="52971"/>
                  </a:lnTo>
                  <a:lnTo>
                    <a:pt x="250037" y="52209"/>
                  </a:lnTo>
                  <a:lnTo>
                    <a:pt x="246126" y="51054"/>
                  </a:lnTo>
                  <a:lnTo>
                    <a:pt x="250037" y="49974"/>
                  </a:lnTo>
                  <a:lnTo>
                    <a:pt x="250037" y="49288"/>
                  </a:lnTo>
                  <a:close/>
                </a:path>
                <a:path w="258445" h="420369">
                  <a:moveTo>
                    <a:pt x="250037" y="38150"/>
                  </a:moveTo>
                  <a:lnTo>
                    <a:pt x="249402" y="38150"/>
                  </a:lnTo>
                  <a:lnTo>
                    <a:pt x="249402" y="39725"/>
                  </a:lnTo>
                  <a:lnTo>
                    <a:pt x="245148" y="39725"/>
                  </a:lnTo>
                  <a:lnTo>
                    <a:pt x="245148" y="40386"/>
                  </a:lnTo>
                  <a:lnTo>
                    <a:pt x="249402" y="40386"/>
                  </a:lnTo>
                  <a:lnTo>
                    <a:pt x="249402" y="41960"/>
                  </a:lnTo>
                  <a:lnTo>
                    <a:pt x="250037" y="41960"/>
                  </a:lnTo>
                  <a:lnTo>
                    <a:pt x="250037" y="38150"/>
                  </a:lnTo>
                  <a:close/>
                </a:path>
                <a:path w="258445" h="420369">
                  <a:moveTo>
                    <a:pt x="250037" y="35509"/>
                  </a:moveTo>
                  <a:lnTo>
                    <a:pt x="249174" y="35140"/>
                  </a:lnTo>
                  <a:lnTo>
                    <a:pt x="249174" y="35775"/>
                  </a:lnTo>
                  <a:lnTo>
                    <a:pt x="246926" y="36690"/>
                  </a:lnTo>
                  <a:lnTo>
                    <a:pt x="246926" y="34848"/>
                  </a:lnTo>
                  <a:lnTo>
                    <a:pt x="249174" y="35775"/>
                  </a:lnTo>
                  <a:lnTo>
                    <a:pt x="249174" y="35140"/>
                  </a:lnTo>
                  <a:lnTo>
                    <a:pt x="248526" y="34848"/>
                  </a:lnTo>
                  <a:lnTo>
                    <a:pt x="245148" y="33362"/>
                  </a:lnTo>
                  <a:lnTo>
                    <a:pt x="245148" y="34124"/>
                  </a:lnTo>
                  <a:lnTo>
                    <a:pt x="246354" y="34607"/>
                  </a:lnTo>
                  <a:lnTo>
                    <a:pt x="246354" y="36931"/>
                  </a:lnTo>
                  <a:lnTo>
                    <a:pt x="245148" y="37426"/>
                  </a:lnTo>
                  <a:lnTo>
                    <a:pt x="245148" y="38188"/>
                  </a:lnTo>
                  <a:lnTo>
                    <a:pt x="248666" y="36690"/>
                  </a:lnTo>
                  <a:lnTo>
                    <a:pt x="250037" y="36106"/>
                  </a:lnTo>
                  <a:lnTo>
                    <a:pt x="250037" y="35509"/>
                  </a:lnTo>
                  <a:close/>
                </a:path>
                <a:path w="258445" h="420369">
                  <a:moveTo>
                    <a:pt x="250037" y="28371"/>
                  </a:moveTo>
                  <a:lnTo>
                    <a:pt x="245148" y="28371"/>
                  </a:lnTo>
                  <a:lnTo>
                    <a:pt x="245148" y="29032"/>
                  </a:lnTo>
                  <a:lnTo>
                    <a:pt x="247383" y="29032"/>
                  </a:lnTo>
                  <a:lnTo>
                    <a:pt x="247383" y="31559"/>
                  </a:lnTo>
                  <a:lnTo>
                    <a:pt x="245148" y="31559"/>
                  </a:lnTo>
                  <a:lnTo>
                    <a:pt x="245148" y="32219"/>
                  </a:lnTo>
                  <a:lnTo>
                    <a:pt x="250037" y="32219"/>
                  </a:lnTo>
                  <a:lnTo>
                    <a:pt x="250037" y="31559"/>
                  </a:lnTo>
                  <a:lnTo>
                    <a:pt x="248005" y="31559"/>
                  </a:lnTo>
                  <a:lnTo>
                    <a:pt x="248005" y="29032"/>
                  </a:lnTo>
                  <a:lnTo>
                    <a:pt x="250037" y="29032"/>
                  </a:lnTo>
                  <a:lnTo>
                    <a:pt x="250037" y="28371"/>
                  </a:lnTo>
                  <a:close/>
                </a:path>
                <a:path w="258445" h="420369">
                  <a:moveTo>
                    <a:pt x="250037" y="23368"/>
                  </a:moveTo>
                  <a:lnTo>
                    <a:pt x="249402" y="23368"/>
                  </a:lnTo>
                  <a:lnTo>
                    <a:pt x="249402" y="24942"/>
                  </a:lnTo>
                  <a:lnTo>
                    <a:pt x="245148" y="24942"/>
                  </a:lnTo>
                  <a:lnTo>
                    <a:pt x="245148" y="25603"/>
                  </a:lnTo>
                  <a:lnTo>
                    <a:pt x="249402" y="25603"/>
                  </a:lnTo>
                  <a:lnTo>
                    <a:pt x="249402" y="27178"/>
                  </a:lnTo>
                  <a:lnTo>
                    <a:pt x="250037" y="27178"/>
                  </a:lnTo>
                  <a:lnTo>
                    <a:pt x="250037" y="23368"/>
                  </a:lnTo>
                  <a:close/>
                </a:path>
                <a:path w="258445" h="420369">
                  <a:moveTo>
                    <a:pt x="250088" y="108051"/>
                  </a:moveTo>
                  <a:lnTo>
                    <a:pt x="249974" y="106349"/>
                  </a:lnTo>
                  <a:lnTo>
                    <a:pt x="249821" y="105994"/>
                  </a:lnTo>
                  <a:lnTo>
                    <a:pt x="249618" y="105714"/>
                  </a:lnTo>
                  <a:lnTo>
                    <a:pt x="249504" y="107708"/>
                  </a:lnTo>
                  <a:lnTo>
                    <a:pt x="249389" y="108051"/>
                  </a:lnTo>
                  <a:lnTo>
                    <a:pt x="247853" y="109169"/>
                  </a:lnTo>
                  <a:lnTo>
                    <a:pt x="247319" y="109169"/>
                  </a:lnTo>
                  <a:lnTo>
                    <a:pt x="245656" y="107708"/>
                  </a:lnTo>
                  <a:lnTo>
                    <a:pt x="245770" y="106616"/>
                  </a:lnTo>
                  <a:lnTo>
                    <a:pt x="247319" y="105486"/>
                  </a:lnTo>
                  <a:lnTo>
                    <a:pt x="247853" y="105486"/>
                  </a:lnTo>
                  <a:lnTo>
                    <a:pt x="249504" y="107708"/>
                  </a:lnTo>
                  <a:lnTo>
                    <a:pt x="249504" y="105600"/>
                  </a:lnTo>
                  <a:lnTo>
                    <a:pt x="249186" y="105283"/>
                  </a:lnTo>
                  <a:lnTo>
                    <a:pt x="248907" y="105105"/>
                  </a:lnTo>
                  <a:lnTo>
                    <a:pt x="248297" y="104851"/>
                  </a:lnTo>
                  <a:lnTo>
                    <a:pt x="247942" y="104787"/>
                  </a:lnTo>
                  <a:lnTo>
                    <a:pt x="247218" y="104787"/>
                  </a:lnTo>
                  <a:lnTo>
                    <a:pt x="245084" y="108051"/>
                  </a:lnTo>
                  <a:lnTo>
                    <a:pt x="245351" y="108673"/>
                  </a:lnTo>
                  <a:lnTo>
                    <a:pt x="247218" y="109880"/>
                  </a:lnTo>
                  <a:lnTo>
                    <a:pt x="247942" y="109880"/>
                  </a:lnTo>
                  <a:lnTo>
                    <a:pt x="248297" y="109816"/>
                  </a:lnTo>
                  <a:lnTo>
                    <a:pt x="248907" y="109562"/>
                  </a:lnTo>
                  <a:lnTo>
                    <a:pt x="249186" y="109385"/>
                  </a:lnTo>
                  <a:lnTo>
                    <a:pt x="249402" y="109169"/>
                  </a:lnTo>
                  <a:lnTo>
                    <a:pt x="249618" y="108953"/>
                  </a:lnTo>
                  <a:lnTo>
                    <a:pt x="249821" y="108673"/>
                  </a:lnTo>
                  <a:lnTo>
                    <a:pt x="250088" y="108051"/>
                  </a:lnTo>
                  <a:close/>
                </a:path>
                <a:path w="258445" h="420369">
                  <a:moveTo>
                    <a:pt x="250151" y="101866"/>
                  </a:moveTo>
                  <a:lnTo>
                    <a:pt x="249809" y="101028"/>
                  </a:lnTo>
                  <a:lnTo>
                    <a:pt x="249072" y="100533"/>
                  </a:lnTo>
                  <a:lnTo>
                    <a:pt x="248221" y="100571"/>
                  </a:lnTo>
                  <a:lnTo>
                    <a:pt x="247700" y="100952"/>
                  </a:lnTo>
                  <a:lnTo>
                    <a:pt x="246786" y="102857"/>
                  </a:lnTo>
                  <a:lnTo>
                    <a:pt x="246316" y="102920"/>
                  </a:lnTo>
                  <a:lnTo>
                    <a:pt x="245922" y="102692"/>
                  </a:lnTo>
                  <a:lnTo>
                    <a:pt x="245643" y="101739"/>
                  </a:lnTo>
                  <a:lnTo>
                    <a:pt x="245859" y="101180"/>
                  </a:lnTo>
                  <a:lnTo>
                    <a:pt x="246164" y="100914"/>
                  </a:lnTo>
                  <a:lnTo>
                    <a:pt x="245706" y="100368"/>
                  </a:lnTo>
                  <a:lnTo>
                    <a:pt x="245478" y="100520"/>
                  </a:lnTo>
                  <a:lnTo>
                    <a:pt x="245071" y="101307"/>
                  </a:lnTo>
                  <a:lnTo>
                    <a:pt x="245021" y="102158"/>
                  </a:lnTo>
                  <a:lnTo>
                    <a:pt x="245300" y="102971"/>
                  </a:lnTo>
                  <a:lnTo>
                    <a:pt x="246087" y="103581"/>
                  </a:lnTo>
                  <a:lnTo>
                    <a:pt x="246824" y="103619"/>
                  </a:lnTo>
                  <a:lnTo>
                    <a:pt x="247396" y="103327"/>
                  </a:lnTo>
                  <a:lnTo>
                    <a:pt x="248424" y="101269"/>
                  </a:lnTo>
                  <a:lnTo>
                    <a:pt x="248780" y="101219"/>
                  </a:lnTo>
                  <a:lnTo>
                    <a:pt x="249351" y="101498"/>
                  </a:lnTo>
                  <a:lnTo>
                    <a:pt x="249504" y="102527"/>
                  </a:lnTo>
                  <a:lnTo>
                    <a:pt x="249097" y="103035"/>
                  </a:lnTo>
                  <a:lnTo>
                    <a:pt x="249593" y="103581"/>
                  </a:lnTo>
                  <a:lnTo>
                    <a:pt x="249974" y="103174"/>
                  </a:lnTo>
                  <a:lnTo>
                    <a:pt x="250151" y="101866"/>
                  </a:lnTo>
                  <a:close/>
                </a:path>
                <a:path w="258445" h="420369">
                  <a:moveTo>
                    <a:pt x="250151" y="44259"/>
                  </a:moveTo>
                  <a:lnTo>
                    <a:pt x="249809" y="43421"/>
                  </a:lnTo>
                  <a:lnTo>
                    <a:pt x="249072" y="42926"/>
                  </a:lnTo>
                  <a:lnTo>
                    <a:pt x="248221" y="42964"/>
                  </a:lnTo>
                  <a:lnTo>
                    <a:pt x="247700" y="43357"/>
                  </a:lnTo>
                  <a:lnTo>
                    <a:pt x="246786" y="45250"/>
                  </a:lnTo>
                  <a:lnTo>
                    <a:pt x="246316" y="45313"/>
                  </a:lnTo>
                  <a:lnTo>
                    <a:pt x="245846" y="44983"/>
                  </a:lnTo>
                  <a:lnTo>
                    <a:pt x="245681" y="43942"/>
                  </a:lnTo>
                  <a:lnTo>
                    <a:pt x="246164" y="43307"/>
                  </a:lnTo>
                  <a:lnTo>
                    <a:pt x="245706" y="42760"/>
                  </a:lnTo>
                  <a:lnTo>
                    <a:pt x="245300" y="43154"/>
                  </a:lnTo>
                  <a:lnTo>
                    <a:pt x="245071" y="43713"/>
                  </a:lnTo>
                  <a:lnTo>
                    <a:pt x="245021" y="44551"/>
                  </a:lnTo>
                  <a:lnTo>
                    <a:pt x="245300" y="45364"/>
                  </a:lnTo>
                  <a:lnTo>
                    <a:pt x="246087" y="45974"/>
                  </a:lnTo>
                  <a:lnTo>
                    <a:pt x="246824" y="46012"/>
                  </a:lnTo>
                  <a:lnTo>
                    <a:pt x="247396" y="45720"/>
                  </a:lnTo>
                  <a:lnTo>
                    <a:pt x="248424" y="43662"/>
                  </a:lnTo>
                  <a:lnTo>
                    <a:pt x="248780" y="43611"/>
                  </a:lnTo>
                  <a:lnTo>
                    <a:pt x="249351" y="43891"/>
                  </a:lnTo>
                  <a:lnTo>
                    <a:pt x="249504" y="44919"/>
                  </a:lnTo>
                  <a:lnTo>
                    <a:pt x="249097" y="45427"/>
                  </a:lnTo>
                  <a:lnTo>
                    <a:pt x="249593" y="45974"/>
                  </a:lnTo>
                  <a:lnTo>
                    <a:pt x="249974" y="45567"/>
                  </a:lnTo>
                  <a:lnTo>
                    <a:pt x="250151" y="44259"/>
                  </a:lnTo>
                  <a:close/>
                </a:path>
                <a:path w="258445" h="420369">
                  <a:moveTo>
                    <a:pt x="258305" y="50419"/>
                  </a:moveTo>
                  <a:lnTo>
                    <a:pt x="253415" y="50419"/>
                  </a:lnTo>
                  <a:lnTo>
                    <a:pt x="253415" y="53695"/>
                  </a:lnTo>
                  <a:lnTo>
                    <a:pt x="254038" y="53695"/>
                  </a:lnTo>
                  <a:lnTo>
                    <a:pt x="254038" y="51079"/>
                  </a:lnTo>
                  <a:lnTo>
                    <a:pt x="255600" y="51079"/>
                  </a:lnTo>
                  <a:lnTo>
                    <a:pt x="255600" y="53390"/>
                  </a:lnTo>
                  <a:lnTo>
                    <a:pt x="256222" y="53390"/>
                  </a:lnTo>
                  <a:lnTo>
                    <a:pt x="256222" y="51079"/>
                  </a:lnTo>
                  <a:lnTo>
                    <a:pt x="257670" y="51079"/>
                  </a:lnTo>
                  <a:lnTo>
                    <a:pt x="257670" y="53568"/>
                  </a:lnTo>
                  <a:lnTo>
                    <a:pt x="258305" y="53568"/>
                  </a:lnTo>
                  <a:lnTo>
                    <a:pt x="258305" y="50419"/>
                  </a:lnTo>
                  <a:close/>
                </a:path>
                <a:path w="258445" h="420369">
                  <a:moveTo>
                    <a:pt x="258305" y="44919"/>
                  </a:moveTo>
                  <a:lnTo>
                    <a:pt x="253415" y="46799"/>
                  </a:lnTo>
                  <a:lnTo>
                    <a:pt x="253415" y="47421"/>
                  </a:lnTo>
                  <a:lnTo>
                    <a:pt x="258305" y="49339"/>
                  </a:lnTo>
                  <a:lnTo>
                    <a:pt x="258305" y="48615"/>
                  </a:lnTo>
                  <a:lnTo>
                    <a:pt x="254330" y="47129"/>
                  </a:lnTo>
                  <a:lnTo>
                    <a:pt x="258305" y="45681"/>
                  </a:lnTo>
                  <a:lnTo>
                    <a:pt x="258305" y="44919"/>
                  </a:lnTo>
                  <a:close/>
                </a:path>
                <a:path w="258445" h="420369">
                  <a:moveTo>
                    <a:pt x="258305" y="42087"/>
                  </a:moveTo>
                  <a:lnTo>
                    <a:pt x="257441" y="41719"/>
                  </a:lnTo>
                  <a:lnTo>
                    <a:pt x="257441" y="42354"/>
                  </a:lnTo>
                  <a:lnTo>
                    <a:pt x="255193" y="43268"/>
                  </a:lnTo>
                  <a:lnTo>
                    <a:pt x="255193" y="41427"/>
                  </a:lnTo>
                  <a:lnTo>
                    <a:pt x="257441" y="42354"/>
                  </a:lnTo>
                  <a:lnTo>
                    <a:pt x="257441" y="41719"/>
                  </a:lnTo>
                  <a:lnTo>
                    <a:pt x="256794" y="41427"/>
                  </a:lnTo>
                  <a:lnTo>
                    <a:pt x="253415" y="39941"/>
                  </a:lnTo>
                  <a:lnTo>
                    <a:pt x="253415" y="40703"/>
                  </a:lnTo>
                  <a:lnTo>
                    <a:pt x="254622" y="41186"/>
                  </a:lnTo>
                  <a:lnTo>
                    <a:pt x="254622" y="43510"/>
                  </a:lnTo>
                  <a:lnTo>
                    <a:pt x="253415" y="44005"/>
                  </a:lnTo>
                  <a:lnTo>
                    <a:pt x="253415" y="44767"/>
                  </a:lnTo>
                  <a:lnTo>
                    <a:pt x="256933" y="43268"/>
                  </a:lnTo>
                  <a:lnTo>
                    <a:pt x="258305" y="42684"/>
                  </a:lnTo>
                  <a:lnTo>
                    <a:pt x="258305" y="42087"/>
                  </a:lnTo>
                  <a:close/>
                </a:path>
                <a:path w="258445" h="420369">
                  <a:moveTo>
                    <a:pt x="258305" y="35852"/>
                  </a:moveTo>
                  <a:lnTo>
                    <a:pt x="253415" y="35852"/>
                  </a:lnTo>
                  <a:lnTo>
                    <a:pt x="253415" y="39128"/>
                  </a:lnTo>
                  <a:lnTo>
                    <a:pt x="254038" y="39128"/>
                  </a:lnTo>
                  <a:lnTo>
                    <a:pt x="254038" y="36512"/>
                  </a:lnTo>
                  <a:lnTo>
                    <a:pt x="255600" y="36512"/>
                  </a:lnTo>
                  <a:lnTo>
                    <a:pt x="255600" y="38836"/>
                  </a:lnTo>
                  <a:lnTo>
                    <a:pt x="256222" y="38836"/>
                  </a:lnTo>
                  <a:lnTo>
                    <a:pt x="256222" y="36512"/>
                  </a:lnTo>
                  <a:lnTo>
                    <a:pt x="257670" y="36512"/>
                  </a:lnTo>
                  <a:lnTo>
                    <a:pt x="257670" y="39001"/>
                  </a:lnTo>
                  <a:lnTo>
                    <a:pt x="258305" y="39001"/>
                  </a:lnTo>
                  <a:lnTo>
                    <a:pt x="258305" y="35852"/>
                  </a:lnTo>
                  <a:close/>
                </a:path>
                <a:path w="258445" h="420369">
                  <a:moveTo>
                    <a:pt x="258305" y="28117"/>
                  </a:moveTo>
                  <a:lnTo>
                    <a:pt x="253415" y="29540"/>
                  </a:lnTo>
                  <a:lnTo>
                    <a:pt x="253415" y="30251"/>
                  </a:lnTo>
                  <a:lnTo>
                    <a:pt x="257403" y="31432"/>
                  </a:lnTo>
                  <a:lnTo>
                    <a:pt x="253415" y="32600"/>
                  </a:lnTo>
                  <a:lnTo>
                    <a:pt x="253415" y="33312"/>
                  </a:lnTo>
                  <a:lnTo>
                    <a:pt x="258305" y="34734"/>
                  </a:lnTo>
                  <a:lnTo>
                    <a:pt x="258305" y="34048"/>
                  </a:lnTo>
                  <a:lnTo>
                    <a:pt x="254393" y="32956"/>
                  </a:lnTo>
                  <a:lnTo>
                    <a:pt x="258305" y="31800"/>
                  </a:lnTo>
                  <a:lnTo>
                    <a:pt x="258305" y="31038"/>
                  </a:lnTo>
                  <a:lnTo>
                    <a:pt x="254393" y="29883"/>
                  </a:lnTo>
                  <a:lnTo>
                    <a:pt x="258305" y="28803"/>
                  </a:lnTo>
                  <a:lnTo>
                    <a:pt x="258305" y="28117"/>
                  </a:lnTo>
                  <a:close/>
                </a:path>
                <a:path w="258445" h="420369">
                  <a:moveTo>
                    <a:pt x="258305" y="23926"/>
                  </a:moveTo>
                  <a:lnTo>
                    <a:pt x="253415" y="23926"/>
                  </a:lnTo>
                  <a:lnTo>
                    <a:pt x="253415" y="24587"/>
                  </a:lnTo>
                  <a:lnTo>
                    <a:pt x="258305" y="24587"/>
                  </a:lnTo>
                  <a:lnTo>
                    <a:pt x="258305" y="23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68"/>
            <p:cNvSpPr/>
            <p:nvPr/>
          </p:nvSpPr>
          <p:spPr>
            <a:xfrm>
              <a:off x="4246867" y="1616176"/>
              <a:ext cx="153035" cy="109855"/>
            </a:xfrm>
            <a:custGeom>
              <a:avLst/>
              <a:gdLst/>
              <a:ahLst/>
              <a:cxnLst/>
              <a:rect l="l" t="t" r="r" b="b"/>
              <a:pathLst>
                <a:path w="153035" h="109855">
                  <a:moveTo>
                    <a:pt x="3606" y="2159"/>
                  </a:moveTo>
                  <a:lnTo>
                    <a:pt x="3505" y="647"/>
                  </a:lnTo>
                  <a:lnTo>
                    <a:pt x="3390" y="406"/>
                  </a:lnTo>
                  <a:lnTo>
                    <a:pt x="3187" y="165"/>
                  </a:lnTo>
                  <a:lnTo>
                    <a:pt x="3022" y="292"/>
                  </a:lnTo>
                  <a:lnTo>
                    <a:pt x="2933" y="508"/>
                  </a:lnTo>
                  <a:lnTo>
                    <a:pt x="3136" y="736"/>
                  </a:lnTo>
                  <a:lnTo>
                    <a:pt x="3225" y="1930"/>
                  </a:lnTo>
                  <a:lnTo>
                    <a:pt x="2946" y="2413"/>
                  </a:lnTo>
                  <a:lnTo>
                    <a:pt x="2717" y="2501"/>
                  </a:lnTo>
                  <a:lnTo>
                    <a:pt x="2197" y="2501"/>
                  </a:lnTo>
                  <a:lnTo>
                    <a:pt x="2082" y="889"/>
                  </a:lnTo>
                  <a:lnTo>
                    <a:pt x="1892" y="469"/>
                  </a:lnTo>
                  <a:lnTo>
                    <a:pt x="1816" y="2501"/>
                  </a:lnTo>
                  <a:lnTo>
                    <a:pt x="1384" y="2489"/>
                  </a:lnTo>
                  <a:lnTo>
                    <a:pt x="1016" y="2413"/>
                  </a:lnTo>
                  <a:lnTo>
                    <a:pt x="660" y="2159"/>
                  </a:lnTo>
                  <a:lnTo>
                    <a:pt x="533" y="1993"/>
                  </a:lnTo>
                  <a:lnTo>
                    <a:pt x="419" y="1714"/>
                  </a:lnTo>
                  <a:lnTo>
                    <a:pt x="533" y="736"/>
                  </a:lnTo>
                  <a:lnTo>
                    <a:pt x="838" y="482"/>
                  </a:lnTo>
                  <a:lnTo>
                    <a:pt x="1193" y="469"/>
                  </a:lnTo>
                  <a:lnTo>
                    <a:pt x="1320" y="508"/>
                  </a:lnTo>
                  <a:lnTo>
                    <a:pt x="1498" y="660"/>
                  </a:lnTo>
                  <a:lnTo>
                    <a:pt x="1701" y="1028"/>
                  </a:lnTo>
                  <a:lnTo>
                    <a:pt x="1816" y="2501"/>
                  </a:lnTo>
                  <a:lnTo>
                    <a:pt x="1816" y="381"/>
                  </a:lnTo>
                  <a:lnTo>
                    <a:pt x="1498" y="76"/>
                  </a:lnTo>
                  <a:lnTo>
                    <a:pt x="1282" y="0"/>
                  </a:lnTo>
                  <a:lnTo>
                    <a:pt x="825" y="0"/>
                  </a:lnTo>
                  <a:lnTo>
                    <a:pt x="406" y="190"/>
                  </a:lnTo>
                  <a:lnTo>
                    <a:pt x="241" y="355"/>
                  </a:lnTo>
                  <a:lnTo>
                    <a:pt x="114" y="546"/>
                  </a:lnTo>
                  <a:lnTo>
                    <a:pt x="0" y="1790"/>
                  </a:lnTo>
                  <a:lnTo>
                    <a:pt x="215" y="2159"/>
                  </a:lnTo>
                  <a:lnTo>
                    <a:pt x="381" y="2336"/>
                  </a:lnTo>
                  <a:lnTo>
                    <a:pt x="635" y="2514"/>
                  </a:lnTo>
                  <a:lnTo>
                    <a:pt x="431" y="2514"/>
                  </a:lnTo>
                  <a:lnTo>
                    <a:pt x="63" y="2552"/>
                  </a:lnTo>
                  <a:lnTo>
                    <a:pt x="63" y="2984"/>
                  </a:lnTo>
                  <a:lnTo>
                    <a:pt x="1549" y="2908"/>
                  </a:lnTo>
                  <a:lnTo>
                    <a:pt x="2857" y="2908"/>
                  </a:lnTo>
                  <a:lnTo>
                    <a:pt x="3187" y="2781"/>
                  </a:lnTo>
                  <a:lnTo>
                    <a:pt x="3403" y="2501"/>
                  </a:lnTo>
                  <a:lnTo>
                    <a:pt x="3517" y="2349"/>
                  </a:lnTo>
                  <a:lnTo>
                    <a:pt x="3606" y="2159"/>
                  </a:lnTo>
                  <a:close/>
                </a:path>
                <a:path w="153035" h="109855">
                  <a:moveTo>
                    <a:pt x="3683" y="6083"/>
                  </a:moveTo>
                  <a:lnTo>
                    <a:pt x="3606" y="5829"/>
                  </a:lnTo>
                  <a:lnTo>
                    <a:pt x="3327" y="5397"/>
                  </a:lnTo>
                  <a:lnTo>
                    <a:pt x="2971" y="5156"/>
                  </a:lnTo>
                  <a:lnTo>
                    <a:pt x="3581" y="5092"/>
                  </a:lnTo>
                  <a:lnTo>
                    <a:pt x="3581" y="4635"/>
                  </a:lnTo>
                  <a:lnTo>
                    <a:pt x="50" y="4673"/>
                  </a:lnTo>
                  <a:lnTo>
                    <a:pt x="50" y="5130"/>
                  </a:lnTo>
                  <a:lnTo>
                    <a:pt x="2070" y="5130"/>
                  </a:lnTo>
                  <a:lnTo>
                    <a:pt x="2641" y="5295"/>
                  </a:lnTo>
                  <a:lnTo>
                    <a:pt x="3035" y="5600"/>
                  </a:lnTo>
                  <a:lnTo>
                    <a:pt x="3238" y="6032"/>
                  </a:lnTo>
                  <a:lnTo>
                    <a:pt x="3263" y="6540"/>
                  </a:lnTo>
                  <a:lnTo>
                    <a:pt x="3098" y="6921"/>
                  </a:lnTo>
                  <a:lnTo>
                    <a:pt x="2806" y="7137"/>
                  </a:lnTo>
                  <a:lnTo>
                    <a:pt x="50" y="7239"/>
                  </a:lnTo>
                  <a:lnTo>
                    <a:pt x="50" y="7708"/>
                  </a:lnTo>
                  <a:lnTo>
                    <a:pt x="2159" y="7708"/>
                  </a:lnTo>
                  <a:lnTo>
                    <a:pt x="2908" y="7607"/>
                  </a:lnTo>
                  <a:lnTo>
                    <a:pt x="3340" y="7353"/>
                  </a:lnTo>
                  <a:lnTo>
                    <a:pt x="3644" y="6858"/>
                  </a:lnTo>
                  <a:lnTo>
                    <a:pt x="3683" y="6083"/>
                  </a:lnTo>
                  <a:close/>
                </a:path>
                <a:path w="153035" h="109855">
                  <a:moveTo>
                    <a:pt x="5461" y="39941"/>
                  </a:moveTo>
                  <a:lnTo>
                    <a:pt x="50" y="39941"/>
                  </a:lnTo>
                  <a:lnTo>
                    <a:pt x="50" y="43764"/>
                  </a:lnTo>
                  <a:lnTo>
                    <a:pt x="1155" y="43764"/>
                  </a:lnTo>
                  <a:lnTo>
                    <a:pt x="1155" y="41135"/>
                  </a:lnTo>
                  <a:lnTo>
                    <a:pt x="2247" y="41135"/>
                  </a:lnTo>
                  <a:lnTo>
                    <a:pt x="2247" y="43484"/>
                  </a:lnTo>
                  <a:lnTo>
                    <a:pt x="3352" y="43484"/>
                  </a:lnTo>
                  <a:lnTo>
                    <a:pt x="3352" y="41135"/>
                  </a:lnTo>
                  <a:lnTo>
                    <a:pt x="4356" y="41135"/>
                  </a:lnTo>
                  <a:lnTo>
                    <a:pt x="4356" y="43624"/>
                  </a:lnTo>
                  <a:lnTo>
                    <a:pt x="5461" y="43624"/>
                  </a:lnTo>
                  <a:lnTo>
                    <a:pt x="5461" y="39941"/>
                  </a:lnTo>
                  <a:close/>
                </a:path>
                <a:path w="153035" h="109855">
                  <a:moveTo>
                    <a:pt x="5461" y="33413"/>
                  </a:moveTo>
                  <a:lnTo>
                    <a:pt x="50" y="35585"/>
                  </a:lnTo>
                  <a:lnTo>
                    <a:pt x="50" y="36537"/>
                  </a:lnTo>
                  <a:lnTo>
                    <a:pt x="5461" y="38773"/>
                  </a:lnTo>
                  <a:lnTo>
                    <a:pt x="5461" y="37490"/>
                  </a:lnTo>
                  <a:lnTo>
                    <a:pt x="1917" y="36131"/>
                  </a:lnTo>
                  <a:lnTo>
                    <a:pt x="5461" y="34772"/>
                  </a:lnTo>
                  <a:lnTo>
                    <a:pt x="5461" y="33413"/>
                  </a:lnTo>
                  <a:close/>
                </a:path>
                <a:path w="153035" h="109855">
                  <a:moveTo>
                    <a:pt x="5461" y="29997"/>
                  </a:moveTo>
                  <a:lnTo>
                    <a:pt x="4978" y="29794"/>
                  </a:lnTo>
                  <a:lnTo>
                    <a:pt x="3886" y="29324"/>
                  </a:lnTo>
                  <a:lnTo>
                    <a:pt x="3886" y="30454"/>
                  </a:lnTo>
                  <a:lnTo>
                    <a:pt x="2209" y="31127"/>
                  </a:lnTo>
                  <a:lnTo>
                    <a:pt x="2209" y="29794"/>
                  </a:lnTo>
                  <a:lnTo>
                    <a:pt x="3886" y="30454"/>
                  </a:lnTo>
                  <a:lnTo>
                    <a:pt x="3886" y="29324"/>
                  </a:lnTo>
                  <a:lnTo>
                    <a:pt x="50" y="27660"/>
                  </a:lnTo>
                  <a:lnTo>
                    <a:pt x="50" y="28981"/>
                  </a:lnTo>
                  <a:lnTo>
                    <a:pt x="1193" y="29425"/>
                  </a:lnTo>
                  <a:lnTo>
                    <a:pt x="1193" y="31521"/>
                  </a:lnTo>
                  <a:lnTo>
                    <a:pt x="50" y="32004"/>
                  </a:lnTo>
                  <a:lnTo>
                    <a:pt x="50" y="33337"/>
                  </a:lnTo>
                  <a:lnTo>
                    <a:pt x="5130" y="31127"/>
                  </a:lnTo>
                  <a:lnTo>
                    <a:pt x="5461" y="30988"/>
                  </a:lnTo>
                  <a:lnTo>
                    <a:pt x="5461" y="29997"/>
                  </a:lnTo>
                  <a:close/>
                </a:path>
                <a:path w="153035" h="109855">
                  <a:moveTo>
                    <a:pt x="5461" y="22898"/>
                  </a:moveTo>
                  <a:lnTo>
                    <a:pt x="50" y="22898"/>
                  </a:lnTo>
                  <a:lnTo>
                    <a:pt x="50" y="26720"/>
                  </a:lnTo>
                  <a:lnTo>
                    <a:pt x="1155" y="26720"/>
                  </a:lnTo>
                  <a:lnTo>
                    <a:pt x="1155" y="24091"/>
                  </a:lnTo>
                  <a:lnTo>
                    <a:pt x="2247" y="24091"/>
                  </a:lnTo>
                  <a:lnTo>
                    <a:pt x="2247" y="26441"/>
                  </a:lnTo>
                  <a:lnTo>
                    <a:pt x="3352" y="26441"/>
                  </a:lnTo>
                  <a:lnTo>
                    <a:pt x="3352" y="24091"/>
                  </a:lnTo>
                  <a:lnTo>
                    <a:pt x="4356" y="24091"/>
                  </a:lnTo>
                  <a:lnTo>
                    <a:pt x="4356" y="26581"/>
                  </a:lnTo>
                  <a:lnTo>
                    <a:pt x="5461" y="26581"/>
                  </a:lnTo>
                  <a:lnTo>
                    <a:pt x="5461" y="22898"/>
                  </a:lnTo>
                  <a:close/>
                </a:path>
                <a:path w="153035" h="109855">
                  <a:moveTo>
                    <a:pt x="5461" y="14097"/>
                  </a:moveTo>
                  <a:lnTo>
                    <a:pt x="50" y="15697"/>
                  </a:lnTo>
                  <a:lnTo>
                    <a:pt x="50" y="16713"/>
                  </a:lnTo>
                  <a:lnTo>
                    <a:pt x="3797" y="17919"/>
                  </a:lnTo>
                  <a:lnTo>
                    <a:pt x="50" y="19126"/>
                  </a:lnTo>
                  <a:lnTo>
                    <a:pt x="50" y="20193"/>
                  </a:lnTo>
                  <a:lnTo>
                    <a:pt x="5461" y="21767"/>
                  </a:lnTo>
                  <a:lnTo>
                    <a:pt x="5461" y="20561"/>
                  </a:lnTo>
                  <a:lnTo>
                    <a:pt x="1905" y="19659"/>
                  </a:lnTo>
                  <a:lnTo>
                    <a:pt x="5461" y="18516"/>
                  </a:lnTo>
                  <a:lnTo>
                    <a:pt x="5461" y="17399"/>
                  </a:lnTo>
                  <a:lnTo>
                    <a:pt x="1993" y="16268"/>
                  </a:lnTo>
                  <a:lnTo>
                    <a:pt x="5461" y="15392"/>
                  </a:lnTo>
                  <a:lnTo>
                    <a:pt x="5461" y="14097"/>
                  </a:lnTo>
                  <a:close/>
                </a:path>
                <a:path w="153035" h="109855">
                  <a:moveTo>
                    <a:pt x="5829" y="12573"/>
                  </a:moveTo>
                  <a:lnTo>
                    <a:pt x="2971" y="12573"/>
                  </a:lnTo>
                  <a:lnTo>
                    <a:pt x="3200" y="12395"/>
                  </a:lnTo>
                  <a:lnTo>
                    <a:pt x="3454" y="12065"/>
                  </a:lnTo>
                  <a:lnTo>
                    <a:pt x="3568" y="11823"/>
                  </a:lnTo>
                  <a:lnTo>
                    <a:pt x="3454" y="10160"/>
                  </a:lnTo>
                  <a:lnTo>
                    <a:pt x="3340" y="9994"/>
                  </a:lnTo>
                  <a:lnTo>
                    <a:pt x="3238" y="11544"/>
                  </a:lnTo>
                  <a:lnTo>
                    <a:pt x="3073" y="11899"/>
                  </a:lnTo>
                  <a:lnTo>
                    <a:pt x="2971" y="12065"/>
                  </a:lnTo>
                  <a:lnTo>
                    <a:pt x="2565" y="12433"/>
                  </a:lnTo>
                  <a:lnTo>
                    <a:pt x="2209" y="12585"/>
                  </a:lnTo>
                  <a:lnTo>
                    <a:pt x="2019" y="12611"/>
                  </a:lnTo>
                  <a:lnTo>
                    <a:pt x="1625" y="12611"/>
                  </a:lnTo>
                  <a:lnTo>
                    <a:pt x="1435" y="12585"/>
                  </a:lnTo>
                  <a:lnTo>
                    <a:pt x="1079" y="12433"/>
                  </a:lnTo>
                  <a:lnTo>
                    <a:pt x="673" y="12065"/>
                  </a:lnTo>
                  <a:lnTo>
                    <a:pt x="406" y="11544"/>
                  </a:lnTo>
                  <a:lnTo>
                    <a:pt x="457" y="10617"/>
                  </a:lnTo>
                  <a:lnTo>
                    <a:pt x="1625" y="9740"/>
                  </a:lnTo>
                  <a:lnTo>
                    <a:pt x="2019" y="9740"/>
                  </a:lnTo>
                  <a:lnTo>
                    <a:pt x="3238" y="11544"/>
                  </a:lnTo>
                  <a:lnTo>
                    <a:pt x="3238" y="9893"/>
                  </a:lnTo>
                  <a:lnTo>
                    <a:pt x="3086" y="9740"/>
                  </a:lnTo>
                  <a:lnTo>
                    <a:pt x="2794" y="9512"/>
                  </a:lnTo>
                  <a:lnTo>
                    <a:pt x="2336" y="9334"/>
                  </a:lnTo>
                  <a:lnTo>
                    <a:pt x="2095" y="9283"/>
                  </a:lnTo>
                  <a:lnTo>
                    <a:pt x="1549" y="9283"/>
                  </a:lnTo>
                  <a:lnTo>
                    <a:pt x="76" y="11823"/>
                  </a:lnTo>
                  <a:lnTo>
                    <a:pt x="190" y="12065"/>
                  </a:lnTo>
                  <a:lnTo>
                    <a:pt x="444" y="12395"/>
                  </a:lnTo>
                  <a:lnTo>
                    <a:pt x="673" y="12573"/>
                  </a:lnTo>
                  <a:lnTo>
                    <a:pt x="50" y="12573"/>
                  </a:lnTo>
                  <a:lnTo>
                    <a:pt x="50" y="13030"/>
                  </a:lnTo>
                  <a:lnTo>
                    <a:pt x="5829" y="13030"/>
                  </a:lnTo>
                  <a:lnTo>
                    <a:pt x="5829" y="12611"/>
                  </a:lnTo>
                  <a:close/>
                </a:path>
                <a:path w="153035" h="109855">
                  <a:moveTo>
                    <a:pt x="110363" y="104190"/>
                  </a:moveTo>
                  <a:lnTo>
                    <a:pt x="109842" y="104190"/>
                  </a:lnTo>
                  <a:lnTo>
                    <a:pt x="108483" y="108978"/>
                  </a:lnTo>
                  <a:lnTo>
                    <a:pt x="107276" y="104775"/>
                  </a:lnTo>
                  <a:lnTo>
                    <a:pt x="107111" y="104190"/>
                  </a:lnTo>
                  <a:lnTo>
                    <a:pt x="106476" y="104190"/>
                  </a:lnTo>
                  <a:lnTo>
                    <a:pt x="105092" y="108978"/>
                  </a:lnTo>
                  <a:lnTo>
                    <a:pt x="103733" y="104190"/>
                  </a:lnTo>
                  <a:lnTo>
                    <a:pt x="103225" y="104190"/>
                  </a:lnTo>
                  <a:lnTo>
                    <a:pt x="104800" y="109601"/>
                  </a:lnTo>
                  <a:lnTo>
                    <a:pt x="105422" y="109601"/>
                  </a:lnTo>
                  <a:lnTo>
                    <a:pt x="105587" y="108978"/>
                  </a:lnTo>
                  <a:lnTo>
                    <a:pt x="106794" y="104775"/>
                  </a:lnTo>
                  <a:lnTo>
                    <a:pt x="108178" y="109601"/>
                  </a:lnTo>
                  <a:lnTo>
                    <a:pt x="108788" y="109601"/>
                  </a:lnTo>
                  <a:lnTo>
                    <a:pt x="108966" y="108978"/>
                  </a:lnTo>
                  <a:lnTo>
                    <a:pt x="110363" y="104190"/>
                  </a:lnTo>
                  <a:close/>
                </a:path>
                <a:path w="153035" h="109855">
                  <a:moveTo>
                    <a:pt x="114706" y="109143"/>
                  </a:moveTo>
                  <a:lnTo>
                    <a:pt x="111785" y="109143"/>
                  </a:lnTo>
                  <a:lnTo>
                    <a:pt x="111785" y="107035"/>
                  </a:lnTo>
                  <a:lnTo>
                    <a:pt x="114414" y="107035"/>
                  </a:lnTo>
                  <a:lnTo>
                    <a:pt x="114414" y="106578"/>
                  </a:lnTo>
                  <a:lnTo>
                    <a:pt x="111785" y="106578"/>
                  </a:lnTo>
                  <a:lnTo>
                    <a:pt x="111785" y="104648"/>
                  </a:lnTo>
                  <a:lnTo>
                    <a:pt x="114592" y="104648"/>
                  </a:lnTo>
                  <a:lnTo>
                    <a:pt x="114592" y="104190"/>
                  </a:lnTo>
                  <a:lnTo>
                    <a:pt x="111277" y="104190"/>
                  </a:lnTo>
                  <a:lnTo>
                    <a:pt x="111277" y="109601"/>
                  </a:lnTo>
                  <a:lnTo>
                    <a:pt x="114706" y="109601"/>
                  </a:lnTo>
                  <a:lnTo>
                    <a:pt x="114706" y="109143"/>
                  </a:lnTo>
                  <a:close/>
                </a:path>
                <a:path w="153035" h="109855">
                  <a:moveTo>
                    <a:pt x="120396" y="109601"/>
                  </a:moveTo>
                  <a:lnTo>
                    <a:pt x="119786" y="108165"/>
                  </a:lnTo>
                  <a:lnTo>
                    <a:pt x="119595" y="107708"/>
                  </a:lnTo>
                  <a:lnTo>
                    <a:pt x="119062" y="106438"/>
                  </a:lnTo>
                  <a:lnTo>
                    <a:pt x="119062" y="107708"/>
                  </a:lnTo>
                  <a:lnTo>
                    <a:pt x="116573" y="107708"/>
                  </a:lnTo>
                  <a:lnTo>
                    <a:pt x="117843" y="104736"/>
                  </a:lnTo>
                  <a:lnTo>
                    <a:pt x="119062" y="107708"/>
                  </a:lnTo>
                  <a:lnTo>
                    <a:pt x="119062" y="106438"/>
                  </a:lnTo>
                  <a:lnTo>
                    <a:pt x="118351" y="104736"/>
                  </a:lnTo>
                  <a:lnTo>
                    <a:pt x="118122" y="104190"/>
                  </a:lnTo>
                  <a:lnTo>
                    <a:pt x="117602" y="104190"/>
                  </a:lnTo>
                  <a:lnTo>
                    <a:pt x="115239" y="109601"/>
                  </a:lnTo>
                  <a:lnTo>
                    <a:pt x="115773" y="109601"/>
                  </a:lnTo>
                  <a:lnTo>
                    <a:pt x="116370" y="108165"/>
                  </a:lnTo>
                  <a:lnTo>
                    <a:pt x="119253" y="108165"/>
                  </a:lnTo>
                  <a:lnTo>
                    <a:pt x="119837" y="109601"/>
                  </a:lnTo>
                  <a:lnTo>
                    <a:pt x="120396" y="109601"/>
                  </a:lnTo>
                  <a:close/>
                </a:path>
                <a:path w="153035" h="109855">
                  <a:moveTo>
                    <a:pt x="124739" y="104190"/>
                  </a:moveTo>
                  <a:lnTo>
                    <a:pt x="124206" y="104190"/>
                  </a:lnTo>
                  <a:lnTo>
                    <a:pt x="122440" y="108940"/>
                  </a:lnTo>
                  <a:lnTo>
                    <a:pt x="120700" y="104190"/>
                  </a:lnTo>
                  <a:lnTo>
                    <a:pt x="120154" y="104190"/>
                  </a:lnTo>
                  <a:lnTo>
                    <a:pt x="122174" y="109601"/>
                  </a:lnTo>
                  <a:lnTo>
                    <a:pt x="122682" y="109601"/>
                  </a:lnTo>
                  <a:lnTo>
                    <a:pt x="124739" y="104190"/>
                  </a:lnTo>
                  <a:close/>
                </a:path>
                <a:path w="153035" h="109855">
                  <a:moveTo>
                    <a:pt x="126098" y="104190"/>
                  </a:moveTo>
                  <a:lnTo>
                    <a:pt x="125590" y="104190"/>
                  </a:lnTo>
                  <a:lnTo>
                    <a:pt x="125590" y="109601"/>
                  </a:lnTo>
                  <a:lnTo>
                    <a:pt x="126098" y="109601"/>
                  </a:lnTo>
                  <a:lnTo>
                    <a:pt x="126098" y="104190"/>
                  </a:lnTo>
                  <a:close/>
                </a:path>
                <a:path w="153035" h="109855">
                  <a:moveTo>
                    <a:pt x="132181" y="104190"/>
                  </a:moveTo>
                  <a:lnTo>
                    <a:pt x="131673" y="104190"/>
                  </a:lnTo>
                  <a:lnTo>
                    <a:pt x="131673" y="108927"/>
                  </a:lnTo>
                  <a:lnTo>
                    <a:pt x="128816" y="104863"/>
                  </a:lnTo>
                  <a:lnTo>
                    <a:pt x="128358" y="104190"/>
                  </a:lnTo>
                  <a:lnTo>
                    <a:pt x="127711" y="104190"/>
                  </a:lnTo>
                  <a:lnTo>
                    <a:pt x="127711" y="109601"/>
                  </a:lnTo>
                  <a:lnTo>
                    <a:pt x="128219" y="109601"/>
                  </a:lnTo>
                  <a:lnTo>
                    <a:pt x="128219" y="104863"/>
                  </a:lnTo>
                  <a:lnTo>
                    <a:pt x="131533" y="109601"/>
                  </a:lnTo>
                  <a:lnTo>
                    <a:pt x="132181" y="109601"/>
                  </a:lnTo>
                  <a:lnTo>
                    <a:pt x="132181" y="108927"/>
                  </a:lnTo>
                  <a:lnTo>
                    <a:pt x="132181" y="104190"/>
                  </a:lnTo>
                  <a:close/>
                </a:path>
                <a:path w="153035" h="109855">
                  <a:moveTo>
                    <a:pt x="138252" y="106692"/>
                  </a:moveTo>
                  <a:lnTo>
                    <a:pt x="136448" y="106692"/>
                  </a:lnTo>
                  <a:lnTo>
                    <a:pt x="136448" y="107149"/>
                  </a:lnTo>
                  <a:lnTo>
                    <a:pt x="137744" y="107149"/>
                  </a:lnTo>
                  <a:lnTo>
                    <a:pt x="137744" y="108978"/>
                  </a:lnTo>
                  <a:lnTo>
                    <a:pt x="137541" y="109093"/>
                  </a:lnTo>
                  <a:lnTo>
                    <a:pt x="135877" y="109283"/>
                  </a:lnTo>
                  <a:lnTo>
                    <a:pt x="134988" y="108978"/>
                  </a:lnTo>
                  <a:lnTo>
                    <a:pt x="134353" y="108381"/>
                  </a:lnTo>
                  <a:lnTo>
                    <a:pt x="133985" y="107556"/>
                  </a:lnTo>
                  <a:lnTo>
                    <a:pt x="133985" y="106260"/>
                  </a:lnTo>
                  <a:lnTo>
                    <a:pt x="134353" y="105422"/>
                  </a:lnTo>
                  <a:lnTo>
                    <a:pt x="134988" y="104825"/>
                  </a:lnTo>
                  <a:lnTo>
                    <a:pt x="135877" y="104521"/>
                  </a:lnTo>
                  <a:lnTo>
                    <a:pt x="136842" y="104597"/>
                  </a:lnTo>
                  <a:lnTo>
                    <a:pt x="137807" y="105194"/>
                  </a:lnTo>
                  <a:lnTo>
                    <a:pt x="138176" y="104813"/>
                  </a:lnTo>
                  <a:lnTo>
                    <a:pt x="137680" y="104305"/>
                  </a:lnTo>
                  <a:lnTo>
                    <a:pt x="137033" y="104051"/>
                  </a:lnTo>
                  <a:lnTo>
                    <a:pt x="135445" y="104127"/>
                  </a:lnTo>
                  <a:lnTo>
                    <a:pt x="134454" y="104609"/>
                  </a:lnTo>
                  <a:lnTo>
                    <a:pt x="133769" y="105422"/>
                  </a:lnTo>
                  <a:lnTo>
                    <a:pt x="133426" y="106489"/>
                  </a:lnTo>
                  <a:lnTo>
                    <a:pt x="133502" y="107708"/>
                  </a:lnTo>
                  <a:lnTo>
                    <a:pt x="133959" y="108699"/>
                  </a:lnTo>
                  <a:lnTo>
                    <a:pt x="134747" y="109397"/>
                  </a:lnTo>
                  <a:lnTo>
                    <a:pt x="135813" y="109753"/>
                  </a:lnTo>
                  <a:lnTo>
                    <a:pt x="137604" y="109575"/>
                  </a:lnTo>
                  <a:lnTo>
                    <a:pt x="138252" y="109258"/>
                  </a:lnTo>
                  <a:lnTo>
                    <a:pt x="138252" y="106692"/>
                  </a:lnTo>
                  <a:close/>
                </a:path>
                <a:path w="153035" h="109855">
                  <a:moveTo>
                    <a:pt x="145999" y="109601"/>
                  </a:moveTo>
                  <a:lnTo>
                    <a:pt x="143116" y="106667"/>
                  </a:lnTo>
                  <a:lnTo>
                    <a:pt x="145859" y="104190"/>
                  </a:lnTo>
                  <a:lnTo>
                    <a:pt x="145148" y="104190"/>
                  </a:lnTo>
                  <a:lnTo>
                    <a:pt x="142532" y="106578"/>
                  </a:lnTo>
                  <a:lnTo>
                    <a:pt x="142494" y="104190"/>
                  </a:lnTo>
                  <a:lnTo>
                    <a:pt x="141986" y="104190"/>
                  </a:lnTo>
                  <a:lnTo>
                    <a:pt x="141986" y="109601"/>
                  </a:lnTo>
                  <a:lnTo>
                    <a:pt x="142494" y="109601"/>
                  </a:lnTo>
                  <a:lnTo>
                    <a:pt x="142494" y="106807"/>
                  </a:lnTo>
                  <a:lnTo>
                    <a:pt x="145275" y="109601"/>
                  </a:lnTo>
                  <a:lnTo>
                    <a:pt x="145999" y="109601"/>
                  </a:lnTo>
                  <a:close/>
                </a:path>
                <a:path w="153035" h="109855">
                  <a:moveTo>
                    <a:pt x="147294" y="104190"/>
                  </a:moveTo>
                  <a:lnTo>
                    <a:pt x="146786" y="104190"/>
                  </a:lnTo>
                  <a:lnTo>
                    <a:pt x="146786" y="109601"/>
                  </a:lnTo>
                  <a:lnTo>
                    <a:pt x="147294" y="109601"/>
                  </a:lnTo>
                  <a:lnTo>
                    <a:pt x="147294" y="104190"/>
                  </a:lnTo>
                  <a:close/>
                </a:path>
                <a:path w="153035" h="109855">
                  <a:moveTo>
                    <a:pt x="152463" y="104190"/>
                  </a:moveTo>
                  <a:lnTo>
                    <a:pt x="148259" y="104190"/>
                  </a:lnTo>
                  <a:lnTo>
                    <a:pt x="148259" y="104648"/>
                  </a:lnTo>
                  <a:lnTo>
                    <a:pt x="150101" y="104648"/>
                  </a:lnTo>
                  <a:lnTo>
                    <a:pt x="150101" y="109601"/>
                  </a:lnTo>
                  <a:lnTo>
                    <a:pt x="150609" y="109601"/>
                  </a:lnTo>
                  <a:lnTo>
                    <a:pt x="150609" y="104648"/>
                  </a:lnTo>
                  <a:lnTo>
                    <a:pt x="152463" y="104648"/>
                  </a:lnTo>
                  <a:lnTo>
                    <a:pt x="152463" y="104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69"/>
            <p:cNvSpPr/>
            <p:nvPr/>
          </p:nvSpPr>
          <p:spPr>
            <a:xfrm>
              <a:off x="4180992" y="1233982"/>
              <a:ext cx="388620" cy="518795"/>
            </a:xfrm>
            <a:custGeom>
              <a:avLst/>
              <a:gdLst/>
              <a:ahLst/>
              <a:cxnLst/>
              <a:rect l="l" t="t" r="r" b="b"/>
              <a:pathLst>
                <a:path w="388620" h="518794">
                  <a:moveTo>
                    <a:pt x="23190" y="505167"/>
                  </a:moveTo>
                  <a:lnTo>
                    <a:pt x="25" y="505167"/>
                  </a:lnTo>
                  <a:lnTo>
                    <a:pt x="25" y="512686"/>
                  </a:lnTo>
                  <a:lnTo>
                    <a:pt x="6121" y="518795"/>
                  </a:lnTo>
                  <a:lnTo>
                    <a:pt x="13639" y="518795"/>
                  </a:lnTo>
                  <a:lnTo>
                    <a:pt x="23190" y="505167"/>
                  </a:lnTo>
                  <a:close/>
                </a:path>
                <a:path w="388620" h="518794">
                  <a:moveTo>
                    <a:pt x="43814" y="504444"/>
                  </a:moveTo>
                  <a:lnTo>
                    <a:pt x="23698" y="504444"/>
                  </a:lnTo>
                  <a:lnTo>
                    <a:pt x="33756" y="518795"/>
                  </a:lnTo>
                  <a:lnTo>
                    <a:pt x="43814" y="504444"/>
                  </a:lnTo>
                  <a:close/>
                </a:path>
                <a:path w="388620" h="518794">
                  <a:moveTo>
                    <a:pt x="63919" y="504444"/>
                  </a:moveTo>
                  <a:lnTo>
                    <a:pt x="43814" y="504444"/>
                  </a:lnTo>
                  <a:lnTo>
                    <a:pt x="53860" y="518795"/>
                  </a:lnTo>
                  <a:lnTo>
                    <a:pt x="63919" y="504444"/>
                  </a:lnTo>
                  <a:close/>
                </a:path>
                <a:path w="388620" h="518794">
                  <a:moveTo>
                    <a:pt x="84023" y="504444"/>
                  </a:moveTo>
                  <a:lnTo>
                    <a:pt x="63919" y="504444"/>
                  </a:lnTo>
                  <a:lnTo>
                    <a:pt x="73977" y="518795"/>
                  </a:lnTo>
                  <a:lnTo>
                    <a:pt x="84023" y="504444"/>
                  </a:lnTo>
                  <a:close/>
                </a:path>
                <a:path w="388620" h="518794">
                  <a:moveTo>
                    <a:pt x="104114" y="504444"/>
                  </a:moveTo>
                  <a:lnTo>
                    <a:pt x="84023" y="504444"/>
                  </a:lnTo>
                  <a:lnTo>
                    <a:pt x="94081" y="518795"/>
                  </a:lnTo>
                  <a:lnTo>
                    <a:pt x="104114" y="504444"/>
                  </a:lnTo>
                  <a:close/>
                </a:path>
                <a:path w="388620" h="518794">
                  <a:moveTo>
                    <a:pt x="124218" y="504444"/>
                  </a:moveTo>
                  <a:lnTo>
                    <a:pt x="104114" y="504444"/>
                  </a:lnTo>
                  <a:lnTo>
                    <a:pt x="114173" y="518795"/>
                  </a:lnTo>
                  <a:lnTo>
                    <a:pt x="124218" y="504444"/>
                  </a:lnTo>
                  <a:close/>
                </a:path>
                <a:path w="388620" h="518794">
                  <a:moveTo>
                    <a:pt x="144322" y="504444"/>
                  </a:moveTo>
                  <a:lnTo>
                    <a:pt x="124218" y="504444"/>
                  </a:lnTo>
                  <a:lnTo>
                    <a:pt x="134277" y="518795"/>
                  </a:lnTo>
                  <a:lnTo>
                    <a:pt x="144322" y="504444"/>
                  </a:lnTo>
                  <a:close/>
                </a:path>
                <a:path w="388620" h="518794">
                  <a:moveTo>
                    <a:pt x="164426" y="504444"/>
                  </a:moveTo>
                  <a:lnTo>
                    <a:pt x="144322" y="504444"/>
                  </a:lnTo>
                  <a:lnTo>
                    <a:pt x="154368" y="518795"/>
                  </a:lnTo>
                  <a:lnTo>
                    <a:pt x="164426" y="504444"/>
                  </a:lnTo>
                  <a:close/>
                </a:path>
                <a:path w="388620" h="518794">
                  <a:moveTo>
                    <a:pt x="184531" y="504444"/>
                  </a:moveTo>
                  <a:lnTo>
                    <a:pt x="164426" y="504444"/>
                  </a:lnTo>
                  <a:lnTo>
                    <a:pt x="174472" y="518795"/>
                  </a:lnTo>
                  <a:lnTo>
                    <a:pt x="184531" y="504444"/>
                  </a:lnTo>
                  <a:close/>
                </a:path>
                <a:path w="388620" h="518794">
                  <a:moveTo>
                    <a:pt x="204635" y="504444"/>
                  </a:moveTo>
                  <a:lnTo>
                    <a:pt x="184531" y="504444"/>
                  </a:lnTo>
                  <a:lnTo>
                    <a:pt x="194589" y="518795"/>
                  </a:lnTo>
                  <a:lnTo>
                    <a:pt x="204635" y="504444"/>
                  </a:lnTo>
                  <a:close/>
                </a:path>
                <a:path w="388620" h="518794">
                  <a:moveTo>
                    <a:pt x="224739" y="504444"/>
                  </a:moveTo>
                  <a:lnTo>
                    <a:pt x="204635" y="504444"/>
                  </a:lnTo>
                  <a:lnTo>
                    <a:pt x="214693" y="518795"/>
                  </a:lnTo>
                  <a:lnTo>
                    <a:pt x="224739" y="504444"/>
                  </a:lnTo>
                  <a:close/>
                </a:path>
                <a:path w="388620" h="518794">
                  <a:moveTo>
                    <a:pt x="244843" y="504444"/>
                  </a:moveTo>
                  <a:lnTo>
                    <a:pt x="224739" y="504444"/>
                  </a:lnTo>
                  <a:lnTo>
                    <a:pt x="234797" y="518795"/>
                  </a:lnTo>
                  <a:lnTo>
                    <a:pt x="244843" y="504444"/>
                  </a:lnTo>
                  <a:close/>
                </a:path>
                <a:path w="388620" h="518794">
                  <a:moveTo>
                    <a:pt x="264934" y="504444"/>
                  </a:moveTo>
                  <a:lnTo>
                    <a:pt x="244843" y="504444"/>
                  </a:lnTo>
                  <a:lnTo>
                    <a:pt x="254888" y="518795"/>
                  </a:lnTo>
                  <a:lnTo>
                    <a:pt x="264934" y="504444"/>
                  </a:lnTo>
                  <a:close/>
                </a:path>
                <a:path w="388620" h="518794">
                  <a:moveTo>
                    <a:pt x="285038" y="504444"/>
                  </a:moveTo>
                  <a:lnTo>
                    <a:pt x="264934" y="504444"/>
                  </a:lnTo>
                  <a:lnTo>
                    <a:pt x="274993" y="518795"/>
                  </a:lnTo>
                  <a:lnTo>
                    <a:pt x="285038" y="504444"/>
                  </a:lnTo>
                  <a:close/>
                </a:path>
                <a:path w="388620" h="518794">
                  <a:moveTo>
                    <a:pt x="305142" y="504444"/>
                  </a:moveTo>
                  <a:lnTo>
                    <a:pt x="285038" y="504444"/>
                  </a:lnTo>
                  <a:lnTo>
                    <a:pt x="295084" y="518795"/>
                  </a:lnTo>
                  <a:lnTo>
                    <a:pt x="305142" y="504444"/>
                  </a:lnTo>
                  <a:close/>
                </a:path>
                <a:path w="388620" h="518794">
                  <a:moveTo>
                    <a:pt x="325234" y="504444"/>
                  </a:moveTo>
                  <a:lnTo>
                    <a:pt x="305142" y="504444"/>
                  </a:lnTo>
                  <a:lnTo>
                    <a:pt x="315175" y="518795"/>
                  </a:lnTo>
                  <a:lnTo>
                    <a:pt x="325234" y="504444"/>
                  </a:lnTo>
                  <a:close/>
                </a:path>
                <a:path w="388620" h="518794">
                  <a:moveTo>
                    <a:pt x="345338" y="504444"/>
                  </a:moveTo>
                  <a:lnTo>
                    <a:pt x="325234" y="504444"/>
                  </a:lnTo>
                  <a:lnTo>
                    <a:pt x="335280" y="518795"/>
                  </a:lnTo>
                  <a:lnTo>
                    <a:pt x="345338" y="504444"/>
                  </a:lnTo>
                  <a:close/>
                </a:path>
                <a:path w="388620" h="518794">
                  <a:moveTo>
                    <a:pt x="365429" y="504444"/>
                  </a:moveTo>
                  <a:lnTo>
                    <a:pt x="345338" y="504444"/>
                  </a:lnTo>
                  <a:lnTo>
                    <a:pt x="355396" y="518795"/>
                  </a:lnTo>
                  <a:lnTo>
                    <a:pt x="365429" y="504444"/>
                  </a:lnTo>
                  <a:close/>
                </a:path>
                <a:path w="388620" h="518794">
                  <a:moveTo>
                    <a:pt x="388188" y="504444"/>
                  </a:moveTo>
                  <a:lnTo>
                    <a:pt x="365429" y="504444"/>
                  </a:lnTo>
                  <a:lnTo>
                    <a:pt x="375475" y="518795"/>
                  </a:lnTo>
                  <a:lnTo>
                    <a:pt x="381266" y="518795"/>
                  </a:lnTo>
                  <a:lnTo>
                    <a:pt x="386219" y="515175"/>
                  </a:lnTo>
                  <a:lnTo>
                    <a:pt x="388188" y="510115"/>
                  </a:lnTo>
                  <a:lnTo>
                    <a:pt x="388188" y="504444"/>
                  </a:lnTo>
                  <a:close/>
                </a:path>
                <a:path w="388620" h="518794">
                  <a:moveTo>
                    <a:pt x="14770" y="0"/>
                  </a:moveTo>
                  <a:lnTo>
                    <a:pt x="6121" y="0"/>
                  </a:lnTo>
                  <a:lnTo>
                    <a:pt x="25" y="6108"/>
                  </a:lnTo>
                  <a:lnTo>
                    <a:pt x="25" y="26581"/>
                  </a:lnTo>
                  <a:lnTo>
                    <a:pt x="4648" y="30975"/>
                  </a:lnTo>
                  <a:lnTo>
                    <a:pt x="25" y="34378"/>
                  </a:lnTo>
                  <a:lnTo>
                    <a:pt x="25" y="487565"/>
                  </a:lnTo>
                  <a:lnTo>
                    <a:pt x="4483" y="490969"/>
                  </a:lnTo>
                  <a:lnTo>
                    <a:pt x="0" y="495401"/>
                  </a:lnTo>
                  <a:lnTo>
                    <a:pt x="0" y="505180"/>
                  </a:lnTo>
                  <a:lnTo>
                    <a:pt x="23190" y="505167"/>
                  </a:lnTo>
                  <a:lnTo>
                    <a:pt x="23698" y="504444"/>
                  </a:lnTo>
                  <a:lnTo>
                    <a:pt x="388188" y="504444"/>
                  </a:lnTo>
                  <a:lnTo>
                    <a:pt x="388188" y="494500"/>
                  </a:lnTo>
                  <a:lnTo>
                    <a:pt x="384454" y="490969"/>
                  </a:lnTo>
                  <a:lnTo>
                    <a:pt x="388188" y="488235"/>
                  </a:lnTo>
                  <a:lnTo>
                    <a:pt x="388188" y="483463"/>
                  </a:lnTo>
                  <a:lnTo>
                    <a:pt x="106883" y="483463"/>
                  </a:lnTo>
                  <a:lnTo>
                    <a:pt x="73963" y="476818"/>
                  </a:lnTo>
                  <a:lnTo>
                    <a:pt x="47082" y="458695"/>
                  </a:lnTo>
                  <a:lnTo>
                    <a:pt x="28959" y="431814"/>
                  </a:lnTo>
                  <a:lnTo>
                    <a:pt x="22313" y="398894"/>
                  </a:lnTo>
                  <a:lnTo>
                    <a:pt x="22313" y="119888"/>
                  </a:lnTo>
                  <a:lnTo>
                    <a:pt x="28959" y="86973"/>
                  </a:lnTo>
                  <a:lnTo>
                    <a:pt x="47082" y="60091"/>
                  </a:lnTo>
                  <a:lnTo>
                    <a:pt x="73963" y="41965"/>
                  </a:lnTo>
                  <a:lnTo>
                    <a:pt x="106883" y="35318"/>
                  </a:lnTo>
                  <a:lnTo>
                    <a:pt x="388188" y="35318"/>
                  </a:lnTo>
                  <a:lnTo>
                    <a:pt x="388188" y="33696"/>
                  </a:lnTo>
                  <a:lnTo>
                    <a:pt x="384454" y="30975"/>
                  </a:lnTo>
                  <a:lnTo>
                    <a:pt x="388188" y="27456"/>
                  </a:lnTo>
                  <a:lnTo>
                    <a:pt x="388188" y="14338"/>
                  </a:lnTo>
                  <a:lnTo>
                    <a:pt x="24295" y="14338"/>
                  </a:lnTo>
                  <a:lnTo>
                    <a:pt x="14770" y="0"/>
                  </a:lnTo>
                  <a:close/>
                </a:path>
                <a:path w="388620" h="518794">
                  <a:moveTo>
                    <a:pt x="388188" y="35318"/>
                  </a:moveTo>
                  <a:lnTo>
                    <a:pt x="282244" y="35318"/>
                  </a:lnTo>
                  <a:lnTo>
                    <a:pt x="315170" y="41965"/>
                  </a:lnTo>
                  <a:lnTo>
                    <a:pt x="342050" y="60091"/>
                  </a:lnTo>
                  <a:lnTo>
                    <a:pt x="360170" y="86973"/>
                  </a:lnTo>
                  <a:lnTo>
                    <a:pt x="366814" y="119888"/>
                  </a:lnTo>
                  <a:lnTo>
                    <a:pt x="366814" y="398894"/>
                  </a:lnTo>
                  <a:lnTo>
                    <a:pt x="360170" y="431814"/>
                  </a:lnTo>
                  <a:lnTo>
                    <a:pt x="342050" y="458695"/>
                  </a:lnTo>
                  <a:lnTo>
                    <a:pt x="315170" y="476818"/>
                  </a:lnTo>
                  <a:lnTo>
                    <a:pt x="282244" y="483463"/>
                  </a:lnTo>
                  <a:lnTo>
                    <a:pt x="388188" y="483463"/>
                  </a:lnTo>
                  <a:lnTo>
                    <a:pt x="388188" y="35318"/>
                  </a:lnTo>
                  <a:close/>
                </a:path>
                <a:path w="388620" h="518794">
                  <a:moveTo>
                    <a:pt x="34302" y="0"/>
                  </a:moveTo>
                  <a:lnTo>
                    <a:pt x="24295" y="14338"/>
                  </a:lnTo>
                  <a:lnTo>
                    <a:pt x="44297" y="14338"/>
                  </a:lnTo>
                  <a:lnTo>
                    <a:pt x="34302" y="0"/>
                  </a:lnTo>
                  <a:close/>
                </a:path>
                <a:path w="388620" h="518794">
                  <a:moveTo>
                    <a:pt x="54305" y="0"/>
                  </a:moveTo>
                  <a:lnTo>
                    <a:pt x="44297" y="14338"/>
                  </a:lnTo>
                  <a:lnTo>
                    <a:pt x="64300" y="14338"/>
                  </a:lnTo>
                  <a:lnTo>
                    <a:pt x="54305" y="0"/>
                  </a:lnTo>
                  <a:close/>
                </a:path>
                <a:path w="388620" h="518794">
                  <a:moveTo>
                    <a:pt x="74295" y="0"/>
                  </a:moveTo>
                  <a:lnTo>
                    <a:pt x="64300" y="14338"/>
                  </a:lnTo>
                  <a:lnTo>
                    <a:pt x="84302" y="14338"/>
                  </a:lnTo>
                  <a:lnTo>
                    <a:pt x="74295" y="0"/>
                  </a:lnTo>
                  <a:close/>
                </a:path>
                <a:path w="388620" h="518794">
                  <a:moveTo>
                    <a:pt x="94310" y="0"/>
                  </a:moveTo>
                  <a:lnTo>
                    <a:pt x="84302" y="14338"/>
                  </a:lnTo>
                  <a:lnTo>
                    <a:pt x="104305" y="14338"/>
                  </a:lnTo>
                  <a:lnTo>
                    <a:pt x="94310" y="0"/>
                  </a:lnTo>
                  <a:close/>
                </a:path>
                <a:path w="388620" h="518794">
                  <a:moveTo>
                    <a:pt x="114300" y="0"/>
                  </a:moveTo>
                  <a:lnTo>
                    <a:pt x="104305" y="14338"/>
                  </a:lnTo>
                  <a:lnTo>
                    <a:pt x="124294" y="14338"/>
                  </a:lnTo>
                  <a:lnTo>
                    <a:pt x="114300" y="0"/>
                  </a:lnTo>
                  <a:close/>
                </a:path>
                <a:path w="388620" h="518794">
                  <a:moveTo>
                    <a:pt x="134315" y="0"/>
                  </a:moveTo>
                  <a:lnTo>
                    <a:pt x="124294" y="14338"/>
                  </a:lnTo>
                  <a:lnTo>
                    <a:pt x="144310" y="14338"/>
                  </a:lnTo>
                  <a:lnTo>
                    <a:pt x="134315" y="0"/>
                  </a:lnTo>
                  <a:close/>
                </a:path>
                <a:path w="388620" h="518794">
                  <a:moveTo>
                    <a:pt x="154317" y="0"/>
                  </a:moveTo>
                  <a:lnTo>
                    <a:pt x="144310" y="14338"/>
                  </a:lnTo>
                  <a:lnTo>
                    <a:pt x="164299" y="14338"/>
                  </a:lnTo>
                  <a:lnTo>
                    <a:pt x="154317" y="0"/>
                  </a:lnTo>
                  <a:close/>
                </a:path>
                <a:path w="388620" h="518794">
                  <a:moveTo>
                    <a:pt x="174307" y="0"/>
                  </a:moveTo>
                  <a:lnTo>
                    <a:pt x="164299" y="14338"/>
                  </a:lnTo>
                  <a:lnTo>
                    <a:pt x="184315" y="14338"/>
                  </a:lnTo>
                  <a:lnTo>
                    <a:pt x="174307" y="0"/>
                  </a:lnTo>
                  <a:close/>
                </a:path>
                <a:path w="388620" h="518794">
                  <a:moveTo>
                    <a:pt x="194322" y="0"/>
                  </a:moveTo>
                  <a:lnTo>
                    <a:pt x="184315" y="14338"/>
                  </a:lnTo>
                  <a:lnTo>
                    <a:pt x="204317" y="14338"/>
                  </a:lnTo>
                  <a:lnTo>
                    <a:pt x="194322" y="0"/>
                  </a:lnTo>
                  <a:close/>
                </a:path>
                <a:path w="388620" h="518794">
                  <a:moveTo>
                    <a:pt x="214325" y="0"/>
                  </a:moveTo>
                  <a:lnTo>
                    <a:pt x="204317" y="14338"/>
                  </a:lnTo>
                  <a:lnTo>
                    <a:pt x="224320" y="14338"/>
                  </a:lnTo>
                  <a:lnTo>
                    <a:pt x="214325" y="0"/>
                  </a:lnTo>
                  <a:close/>
                </a:path>
                <a:path w="388620" h="518794">
                  <a:moveTo>
                    <a:pt x="234327" y="0"/>
                  </a:moveTo>
                  <a:lnTo>
                    <a:pt x="224320" y="14338"/>
                  </a:lnTo>
                  <a:lnTo>
                    <a:pt x="244322" y="14338"/>
                  </a:lnTo>
                  <a:lnTo>
                    <a:pt x="234327" y="0"/>
                  </a:lnTo>
                  <a:close/>
                </a:path>
                <a:path w="388620" h="518794">
                  <a:moveTo>
                    <a:pt x="254330" y="0"/>
                  </a:moveTo>
                  <a:lnTo>
                    <a:pt x="244322" y="14338"/>
                  </a:lnTo>
                  <a:lnTo>
                    <a:pt x="264325" y="14338"/>
                  </a:lnTo>
                  <a:lnTo>
                    <a:pt x="254330" y="0"/>
                  </a:lnTo>
                  <a:close/>
                </a:path>
                <a:path w="388620" h="518794">
                  <a:moveTo>
                    <a:pt x="274332" y="0"/>
                  </a:moveTo>
                  <a:lnTo>
                    <a:pt x="264325" y="14338"/>
                  </a:lnTo>
                  <a:lnTo>
                    <a:pt x="284327" y="14338"/>
                  </a:lnTo>
                  <a:lnTo>
                    <a:pt x="274332" y="0"/>
                  </a:lnTo>
                  <a:close/>
                </a:path>
                <a:path w="388620" h="518794">
                  <a:moveTo>
                    <a:pt x="294347" y="0"/>
                  </a:moveTo>
                  <a:lnTo>
                    <a:pt x="284327" y="14338"/>
                  </a:lnTo>
                  <a:lnTo>
                    <a:pt x="304342" y="14338"/>
                  </a:lnTo>
                  <a:lnTo>
                    <a:pt x="294347" y="0"/>
                  </a:lnTo>
                  <a:close/>
                </a:path>
                <a:path w="388620" h="518794">
                  <a:moveTo>
                    <a:pt x="314350" y="0"/>
                  </a:moveTo>
                  <a:lnTo>
                    <a:pt x="304342" y="14338"/>
                  </a:lnTo>
                  <a:lnTo>
                    <a:pt x="324345" y="14338"/>
                  </a:lnTo>
                  <a:lnTo>
                    <a:pt x="314350" y="0"/>
                  </a:lnTo>
                  <a:close/>
                </a:path>
                <a:path w="388620" h="518794">
                  <a:moveTo>
                    <a:pt x="334352" y="0"/>
                  </a:moveTo>
                  <a:lnTo>
                    <a:pt x="324345" y="14338"/>
                  </a:lnTo>
                  <a:lnTo>
                    <a:pt x="344347" y="14338"/>
                  </a:lnTo>
                  <a:lnTo>
                    <a:pt x="334352" y="0"/>
                  </a:lnTo>
                  <a:close/>
                </a:path>
                <a:path w="388620" h="518794">
                  <a:moveTo>
                    <a:pt x="354368" y="0"/>
                  </a:moveTo>
                  <a:lnTo>
                    <a:pt x="344347" y="14338"/>
                  </a:lnTo>
                  <a:lnTo>
                    <a:pt x="364363" y="14338"/>
                  </a:lnTo>
                  <a:lnTo>
                    <a:pt x="354368" y="0"/>
                  </a:lnTo>
                  <a:close/>
                </a:path>
                <a:path w="388620" h="518794">
                  <a:moveTo>
                    <a:pt x="381266" y="0"/>
                  </a:moveTo>
                  <a:lnTo>
                    <a:pt x="374370" y="0"/>
                  </a:lnTo>
                  <a:lnTo>
                    <a:pt x="364363" y="14338"/>
                  </a:lnTo>
                  <a:lnTo>
                    <a:pt x="388188" y="14338"/>
                  </a:lnTo>
                  <a:lnTo>
                    <a:pt x="388188" y="8679"/>
                  </a:lnTo>
                  <a:lnTo>
                    <a:pt x="386219" y="3619"/>
                  </a:lnTo>
                  <a:lnTo>
                    <a:pt x="381266" y="0"/>
                  </a:lnTo>
                  <a:close/>
                </a:path>
              </a:pathLst>
            </a:custGeom>
            <a:solidFill>
              <a:srgbClr val="F8D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70"/>
            <p:cNvSpPr/>
            <p:nvPr/>
          </p:nvSpPr>
          <p:spPr>
            <a:xfrm>
              <a:off x="4180992" y="1233982"/>
              <a:ext cx="388620" cy="518795"/>
            </a:xfrm>
            <a:custGeom>
              <a:avLst/>
              <a:gdLst/>
              <a:ahLst/>
              <a:cxnLst/>
              <a:rect l="l" t="t" r="r" b="b"/>
              <a:pathLst>
                <a:path w="388620" h="518794">
                  <a:moveTo>
                    <a:pt x="48653" y="8102"/>
                  </a:moveTo>
                  <a:lnTo>
                    <a:pt x="44297" y="14338"/>
                  </a:lnTo>
                  <a:lnTo>
                    <a:pt x="34302" y="0"/>
                  </a:lnTo>
                  <a:lnTo>
                    <a:pt x="24295" y="14338"/>
                  </a:lnTo>
                  <a:lnTo>
                    <a:pt x="14770" y="0"/>
                  </a:lnTo>
                  <a:lnTo>
                    <a:pt x="6121" y="0"/>
                  </a:lnTo>
                  <a:lnTo>
                    <a:pt x="25" y="6108"/>
                  </a:lnTo>
                  <a:lnTo>
                    <a:pt x="25" y="26581"/>
                  </a:lnTo>
                  <a:lnTo>
                    <a:pt x="4648" y="30975"/>
                  </a:lnTo>
                  <a:lnTo>
                    <a:pt x="25" y="34378"/>
                  </a:lnTo>
                  <a:lnTo>
                    <a:pt x="25" y="487565"/>
                  </a:lnTo>
                  <a:lnTo>
                    <a:pt x="4483" y="490969"/>
                  </a:lnTo>
                  <a:lnTo>
                    <a:pt x="0" y="495401"/>
                  </a:lnTo>
                  <a:lnTo>
                    <a:pt x="0" y="505180"/>
                  </a:lnTo>
                  <a:lnTo>
                    <a:pt x="25" y="512686"/>
                  </a:lnTo>
                  <a:lnTo>
                    <a:pt x="6121" y="518795"/>
                  </a:lnTo>
                  <a:lnTo>
                    <a:pt x="13639" y="518795"/>
                  </a:lnTo>
                  <a:lnTo>
                    <a:pt x="23190" y="505167"/>
                  </a:lnTo>
                  <a:lnTo>
                    <a:pt x="23698" y="504444"/>
                  </a:lnTo>
                  <a:lnTo>
                    <a:pt x="33756" y="518795"/>
                  </a:lnTo>
                  <a:lnTo>
                    <a:pt x="43815" y="504444"/>
                  </a:lnTo>
                  <a:lnTo>
                    <a:pt x="48653" y="511365"/>
                  </a:lnTo>
                  <a:lnTo>
                    <a:pt x="48653" y="504444"/>
                  </a:lnTo>
                  <a:lnTo>
                    <a:pt x="48653" y="459765"/>
                  </a:lnTo>
                  <a:lnTo>
                    <a:pt x="47078" y="458698"/>
                  </a:lnTo>
                  <a:lnTo>
                    <a:pt x="28956" y="431825"/>
                  </a:lnTo>
                  <a:lnTo>
                    <a:pt x="22313" y="398894"/>
                  </a:lnTo>
                  <a:lnTo>
                    <a:pt x="22313" y="119888"/>
                  </a:lnTo>
                  <a:lnTo>
                    <a:pt x="28956" y="86982"/>
                  </a:lnTo>
                  <a:lnTo>
                    <a:pt x="47078" y="60096"/>
                  </a:lnTo>
                  <a:lnTo>
                    <a:pt x="48653" y="59042"/>
                  </a:lnTo>
                  <a:lnTo>
                    <a:pt x="48653" y="14338"/>
                  </a:lnTo>
                  <a:lnTo>
                    <a:pt x="48653" y="8102"/>
                  </a:lnTo>
                  <a:close/>
                </a:path>
                <a:path w="388620" h="518794">
                  <a:moveTo>
                    <a:pt x="133807" y="483463"/>
                  </a:moveTo>
                  <a:lnTo>
                    <a:pt x="106883" y="483463"/>
                  </a:lnTo>
                  <a:lnTo>
                    <a:pt x="73952" y="476821"/>
                  </a:lnTo>
                  <a:lnTo>
                    <a:pt x="54800" y="463905"/>
                  </a:lnTo>
                  <a:lnTo>
                    <a:pt x="54800" y="517461"/>
                  </a:lnTo>
                  <a:lnTo>
                    <a:pt x="63919" y="504444"/>
                  </a:lnTo>
                  <a:lnTo>
                    <a:pt x="73977" y="518795"/>
                  </a:lnTo>
                  <a:lnTo>
                    <a:pt x="84023" y="504444"/>
                  </a:lnTo>
                  <a:lnTo>
                    <a:pt x="94081" y="518795"/>
                  </a:lnTo>
                  <a:lnTo>
                    <a:pt x="104114" y="504444"/>
                  </a:lnTo>
                  <a:lnTo>
                    <a:pt x="114173" y="518795"/>
                  </a:lnTo>
                  <a:lnTo>
                    <a:pt x="124218" y="504444"/>
                  </a:lnTo>
                  <a:lnTo>
                    <a:pt x="133807" y="518134"/>
                  </a:lnTo>
                  <a:lnTo>
                    <a:pt x="133807" y="504444"/>
                  </a:lnTo>
                  <a:lnTo>
                    <a:pt x="133807" y="483463"/>
                  </a:lnTo>
                  <a:close/>
                </a:path>
                <a:path w="388620" h="518794">
                  <a:moveTo>
                    <a:pt x="133807" y="736"/>
                  </a:moveTo>
                  <a:lnTo>
                    <a:pt x="124294" y="14338"/>
                  </a:lnTo>
                  <a:lnTo>
                    <a:pt x="114300" y="0"/>
                  </a:lnTo>
                  <a:lnTo>
                    <a:pt x="104305" y="14338"/>
                  </a:lnTo>
                  <a:lnTo>
                    <a:pt x="94310" y="0"/>
                  </a:lnTo>
                  <a:lnTo>
                    <a:pt x="84302" y="14338"/>
                  </a:lnTo>
                  <a:lnTo>
                    <a:pt x="74295" y="0"/>
                  </a:lnTo>
                  <a:lnTo>
                    <a:pt x="64300" y="14338"/>
                  </a:lnTo>
                  <a:lnTo>
                    <a:pt x="54800" y="711"/>
                  </a:lnTo>
                  <a:lnTo>
                    <a:pt x="54800" y="54889"/>
                  </a:lnTo>
                  <a:lnTo>
                    <a:pt x="73952" y="41973"/>
                  </a:lnTo>
                  <a:lnTo>
                    <a:pt x="106883" y="35318"/>
                  </a:lnTo>
                  <a:lnTo>
                    <a:pt x="133807" y="35318"/>
                  </a:lnTo>
                  <a:lnTo>
                    <a:pt x="133807" y="14338"/>
                  </a:lnTo>
                  <a:lnTo>
                    <a:pt x="133807" y="736"/>
                  </a:lnTo>
                  <a:close/>
                </a:path>
                <a:path w="388620" h="518794">
                  <a:moveTo>
                    <a:pt x="211124" y="483463"/>
                  </a:moveTo>
                  <a:lnTo>
                    <a:pt x="139941" y="483463"/>
                  </a:lnTo>
                  <a:lnTo>
                    <a:pt x="139941" y="510705"/>
                  </a:lnTo>
                  <a:lnTo>
                    <a:pt x="144322" y="504444"/>
                  </a:lnTo>
                  <a:lnTo>
                    <a:pt x="154368" y="518795"/>
                  </a:lnTo>
                  <a:lnTo>
                    <a:pt x="164426" y="504444"/>
                  </a:lnTo>
                  <a:lnTo>
                    <a:pt x="174472" y="518795"/>
                  </a:lnTo>
                  <a:lnTo>
                    <a:pt x="184531" y="504444"/>
                  </a:lnTo>
                  <a:lnTo>
                    <a:pt x="194589" y="518795"/>
                  </a:lnTo>
                  <a:lnTo>
                    <a:pt x="204635" y="504444"/>
                  </a:lnTo>
                  <a:lnTo>
                    <a:pt x="211124" y="513715"/>
                  </a:lnTo>
                  <a:lnTo>
                    <a:pt x="211124" y="504444"/>
                  </a:lnTo>
                  <a:lnTo>
                    <a:pt x="211124" y="483463"/>
                  </a:lnTo>
                  <a:close/>
                </a:path>
                <a:path w="388620" h="518794">
                  <a:moveTo>
                    <a:pt x="211124" y="4597"/>
                  </a:moveTo>
                  <a:lnTo>
                    <a:pt x="204317" y="14338"/>
                  </a:lnTo>
                  <a:lnTo>
                    <a:pt x="194322" y="0"/>
                  </a:lnTo>
                  <a:lnTo>
                    <a:pt x="184315" y="14338"/>
                  </a:lnTo>
                  <a:lnTo>
                    <a:pt x="174307" y="0"/>
                  </a:lnTo>
                  <a:lnTo>
                    <a:pt x="164299" y="14338"/>
                  </a:lnTo>
                  <a:lnTo>
                    <a:pt x="154317" y="0"/>
                  </a:lnTo>
                  <a:lnTo>
                    <a:pt x="144310" y="14338"/>
                  </a:lnTo>
                  <a:lnTo>
                    <a:pt x="139941" y="8077"/>
                  </a:lnTo>
                  <a:lnTo>
                    <a:pt x="139941" y="35318"/>
                  </a:lnTo>
                  <a:lnTo>
                    <a:pt x="211124" y="35318"/>
                  </a:lnTo>
                  <a:lnTo>
                    <a:pt x="211124" y="14338"/>
                  </a:lnTo>
                  <a:lnTo>
                    <a:pt x="211124" y="4597"/>
                  </a:lnTo>
                  <a:close/>
                </a:path>
                <a:path w="388620" h="518794">
                  <a:moveTo>
                    <a:pt x="286715" y="482561"/>
                  </a:moveTo>
                  <a:lnTo>
                    <a:pt x="282244" y="483463"/>
                  </a:lnTo>
                  <a:lnTo>
                    <a:pt x="217258" y="483463"/>
                  </a:lnTo>
                  <a:lnTo>
                    <a:pt x="217258" y="515137"/>
                  </a:lnTo>
                  <a:lnTo>
                    <a:pt x="224739" y="504444"/>
                  </a:lnTo>
                  <a:lnTo>
                    <a:pt x="234797" y="518795"/>
                  </a:lnTo>
                  <a:lnTo>
                    <a:pt x="244843" y="504444"/>
                  </a:lnTo>
                  <a:lnTo>
                    <a:pt x="254889" y="518795"/>
                  </a:lnTo>
                  <a:lnTo>
                    <a:pt x="264934" y="504444"/>
                  </a:lnTo>
                  <a:lnTo>
                    <a:pt x="274993" y="518795"/>
                  </a:lnTo>
                  <a:lnTo>
                    <a:pt x="285038" y="504444"/>
                  </a:lnTo>
                  <a:lnTo>
                    <a:pt x="286715" y="506844"/>
                  </a:lnTo>
                  <a:lnTo>
                    <a:pt x="286715" y="504444"/>
                  </a:lnTo>
                  <a:lnTo>
                    <a:pt x="286715" y="482561"/>
                  </a:lnTo>
                  <a:close/>
                </a:path>
                <a:path w="388620" h="518794">
                  <a:moveTo>
                    <a:pt x="286715" y="10922"/>
                  </a:moveTo>
                  <a:lnTo>
                    <a:pt x="284327" y="14338"/>
                  </a:lnTo>
                  <a:lnTo>
                    <a:pt x="274332" y="0"/>
                  </a:lnTo>
                  <a:lnTo>
                    <a:pt x="264325" y="14338"/>
                  </a:lnTo>
                  <a:lnTo>
                    <a:pt x="254330" y="0"/>
                  </a:lnTo>
                  <a:lnTo>
                    <a:pt x="244322" y="14338"/>
                  </a:lnTo>
                  <a:lnTo>
                    <a:pt x="234327" y="0"/>
                  </a:lnTo>
                  <a:lnTo>
                    <a:pt x="224320" y="14338"/>
                  </a:lnTo>
                  <a:lnTo>
                    <a:pt x="217258" y="4216"/>
                  </a:lnTo>
                  <a:lnTo>
                    <a:pt x="217258" y="35318"/>
                  </a:lnTo>
                  <a:lnTo>
                    <a:pt x="282244" y="35318"/>
                  </a:lnTo>
                  <a:lnTo>
                    <a:pt x="286715" y="36233"/>
                  </a:lnTo>
                  <a:lnTo>
                    <a:pt x="286715" y="14338"/>
                  </a:lnTo>
                  <a:lnTo>
                    <a:pt x="286715" y="10922"/>
                  </a:lnTo>
                  <a:close/>
                </a:path>
                <a:path w="388620" h="518794">
                  <a:moveTo>
                    <a:pt x="388175" y="8686"/>
                  </a:moveTo>
                  <a:lnTo>
                    <a:pt x="386219" y="3619"/>
                  </a:lnTo>
                  <a:lnTo>
                    <a:pt x="381266" y="0"/>
                  </a:lnTo>
                  <a:lnTo>
                    <a:pt x="374370" y="0"/>
                  </a:lnTo>
                  <a:lnTo>
                    <a:pt x="364363" y="14338"/>
                  </a:lnTo>
                  <a:lnTo>
                    <a:pt x="354368" y="0"/>
                  </a:lnTo>
                  <a:lnTo>
                    <a:pt x="344347" y="14338"/>
                  </a:lnTo>
                  <a:lnTo>
                    <a:pt x="334352" y="0"/>
                  </a:lnTo>
                  <a:lnTo>
                    <a:pt x="324345" y="14338"/>
                  </a:lnTo>
                  <a:lnTo>
                    <a:pt x="314350" y="0"/>
                  </a:lnTo>
                  <a:lnTo>
                    <a:pt x="304342" y="14338"/>
                  </a:lnTo>
                  <a:lnTo>
                    <a:pt x="294347" y="0"/>
                  </a:lnTo>
                  <a:lnTo>
                    <a:pt x="292836" y="2171"/>
                  </a:lnTo>
                  <a:lnTo>
                    <a:pt x="292836" y="37465"/>
                  </a:lnTo>
                  <a:lnTo>
                    <a:pt x="315163" y="41973"/>
                  </a:lnTo>
                  <a:lnTo>
                    <a:pt x="342049" y="60096"/>
                  </a:lnTo>
                  <a:lnTo>
                    <a:pt x="360159" y="86982"/>
                  </a:lnTo>
                  <a:lnTo>
                    <a:pt x="366814" y="119888"/>
                  </a:lnTo>
                  <a:lnTo>
                    <a:pt x="366814" y="398894"/>
                  </a:lnTo>
                  <a:lnTo>
                    <a:pt x="360159" y="431825"/>
                  </a:lnTo>
                  <a:lnTo>
                    <a:pt x="342049" y="458698"/>
                  </a:lnTo>
                  <a:lnTo>
                    <a:pt x="315163" y="476821"/>
                  </a:lnTo>
                  <a:lnTo>
                    <a:pt x="292836" y="481330"/>
                  </a:lnTo>
                  <a:lnTo>
                    <a:pt x="292836" y="515594"/>
                  </a:lnTo>
                  <a:lnTo>
                    <a:pt x="295084" y="518795"/>
                  </a:lnTo>
                  <a:lnTo>
                    <a:pt x="305142" y="504444"/>
                  </a:lnTo>
                  <a:lnTo>
                    <a:pt x="315175" y="518795"/>
                  </a:lnTo>
                  <a:lnTo>
                    <a:pt x="325234" y="504444"/>
                  </a:lnTo>
                  <a:lnTo>
                    <a:pt x="335280" y="518795"/>
                  </a:lnTo>
                  <a:lnTo>
                    <a:pt x="345338" y="504444"/>
                  </a:lnTo>
                  <a:lnTo>
                    <a:pt x="355396" y="518795"/>
                  </a:lnTo>
                  <a:lnTo>
                    <a:pt x="365429" y="504444"/>
                  </a:lnTo>
                  <a:lnTo>
                    <a:pt x="375475" y="518795"/>
                  </a:lnTo>
                  <a:lnTo>
                    <a:pt x="381266" y="518795"/>
                  </a:lnTo>
                  <a:lnTo>
                    <a:pt x="386219" y="515175"/>
                  </a:lnTo>
                  <a:lnTo>
                    <a:pt x="388175" y="510120"/>
                  </a:lnTo>
                  <a:lnTo>
                    <a:pt x="388175" y="504444"/>
                  </a:lnTo>
                  <a:lnTo>
                    <a:pt x="388175" y="494512"/>
                  </a:lnTo>
                  <a:lnTo>
                    <a:pt x="384454" y="490969"/>
                  </a:lnTo>
                  <a:lnTo>
                    <a:pt x="388175" y="488238"/>
                  </a:lnTo>
                  <a:lnTo>
                    <a:pt x="388175" y="33705"/>
                  </a:lnTo>
                  <a:lnTo>
                    <a:pt x="384454" y="30975"/>
                  </a:lnTo>
                  <a:lnTo>
                    <a:pt x="388175" y="27457"/>
                  </a:lnTo>
                  <a:lnTo>
                    <a:pt x="388175" y="14338"/>
                  </a:lnTo>
                  <a:lnTo>
                    <a:pt x="388175" y="8686"/>
                  </a:lnTo>
                  <a:close/>
                </a:path>
              </a:pathLst>
            </a:custGeom>
            <a:solidFill>
              <a:srgbClr val="FB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71"/>
            <p:cNvSpPr/>
            <p:nvPr/>
          </p:nvSpPr>
          <p:spPr>
            <a:xfrm>
              <a:off x="4180979" y="1233982"/>
              <a:ext cx="365125" cy="519430"/>
            </a:xfrm>
            <a:custGeom>
              <a:avLst/>
              <a:gdLst/>
              <a:ahLst/>
              <a:cxnLst/>
              <a:rect l="l" t="t" r="r" b="b"/>
              <a:pathLst>
                <a:path w="365125" h="519430">
                  <a:moveTo>
                    <a:pt x="1422" y="82080"/>
                  </a:moveTo>
                  <a:lnTo>
                    <a:pt x="177" y="34277"/>
                  </a:lnTo>
                  <a:lnTo>
                    <a:pt x="38" y="34378"/>
                  </a:lnTo>
                  <a:lnTo>
                    <a:pt x="38" y="187248"/>
                  </a:lnTo>
                  <a:lnTo>
                    <a:pt x="139" y="184099"/>
                  </a:lnTo>
                  <a:lnTo>
                    <a:pt x="1295" y="133083"/>
                  </a:lnTo>
                  <a:lnTo>
                    <a:pt x="1422" y="82080"/>
                  </a:lnTo>
                  <a:close/>
                </a:path>
                <a:path w="365125" h="519430">
                  <a:moveTo>
                    <a:pt x="13322" y="83007"/>
                  </a:moveTo>
                  <a:lnTo>
                    <a:pt x="12903" y="54686"/>
                  </a:lnTo>
                  <a:lnTo>
                    <a:pt x="11836" y="26416"/>
                  </a:lnTo>
                  <a:lnTo>
                    <a:pt x="10261" y="0"/>
                  </a:lnTo>
                  <a:lnTo>
                    <a:pt x="6121" y="0"/>
                  </a:lnTo>
                  <a:lnTo>
                    <a:pt x="4394" y="1739"/>
                  </a:lnTo>
                  <a:lnTo>
                    <a:pt x="4495" y="3403"/>
                  </a:lnTo>
                  <a:lnTo>
                    <a:pt x="6108" y="36779"/>
                  </a:lnTo>
                  <a:lnTo>
                    <a:pt x="7112" y="70205"/>
                  </a:lnTo>
                  <a:lnTo>
                    <a:pt x="7416" y="103733"/>
                  </a:lnTo>
                  <a:lnTo>
                    <a:pt x="6870" y="154647"/>
                  </a:lnTo>
                  <a:lnTo>
                    <a:pt x="5549" y="205524"/>
                  </a:lnTo>
                  <a:lnTo>
                    <a:pt x="3594" y="256387"/>
                  </a:lnTo>
                  <a:lnTo>
                    <a:pt x="1155" y="307200"/>
                  </a:lnTo>
                  <a:lnTo>
                    <a:pt x="25" y="327367"/>
                  </a:lnTo>
                  <a:lnTo>
                    <a:pt x="25" y="487565"/>
                  </a:lnTo>
                  <a:lnTo>
                    <a:pt x="4483" y="490969"/>
                  </a:lnTo>
                  <a:lnTo>
                    <a:pt x="0" y="495401"/>
                  </a:lnTo>
                  <a:lnTo>
                    <a:pt x="0" y="505180"/>
                  </a:lnTo>
                  <a:lnTo>
                    <a:pt x="25" y="512686"/>
                  </a:lnTo>
                  <a:lnTo>
                    <a:pt x="6121" y="518795"/>
                  </a:lnTo>
                  <a:lnTo>
                    <a:pt x="8674" y="518795"/>
                  </a:lnTo>
                  <a:lnTo>
                    <a:pt x="8458" y="505167"/>
                  </a:lnTo>
                  <a:lnTo>
                    <a:pt x="8013" y="454571"/>
                  </a:lnTo>
                  <a:lnTo>
                    <a:pt x="7632" y="431177"/>
                  </a:lnTo>
                  <a:lnTo>
                    <a:pt x="6578" y="384390"/>
                  </a:lnTo>
                  <a:lnTo>
                    <a:pt x="6248" y="360972"/>
                  </a:lnTo>
                  <a:lnTo>
                    <a:pt x="6286" y="314579"/>
                  </a:lnTo>
                  <a:lnTo>
                    <a:pt x="7048" y="268185"/>
                  </a:lnTo>
                  <a:lnTo>
                    <a:pt x="8394" y="221830"/>
                  </a:lnTo>
                  <a:lnTo>
                    <a:pt x="10198" y="175488"/>
                  </a:lnTo>
                  <a:lnTo>
                    <a:pt x="11252" y="152374"/>
                  </a:lnTo>
                  <a:lnTo>
                    <a:pt x="12280" y="129273"/>
                  </a:lnTo>
                  <a:lnTo>
                    <a:pt x="13042" y="106146"/>
                  </a:lnTo>
                  <a:lnTo>
                    <a:pt x="13322" y="83007"/>
                  </a:lnTo>
                  <a:close/>
                </a:path>
                <a:path w="365125" h="519430">
                  <a:moveTo>
                    <a:pt x="34544" y="78701"/>
                  </a:moveTo>
                  <a:lnTo>
                    <a:pt x="32867" y="14351"/>
                  </a:lnTo>
                  <a:lnTo>
                    <a:pt x="32537" y="2552"/>
                  </a:lnTo>
                  <a:lnTo>
                    <a:pt x="24295" y="14351"/>
                  </a:lnTo>
                  <a:lnTo>
                    <a:pt x="16713" y="2908"/>
                  </a:lnTo>
                  <a:lnTo>
                    <a:pt x="17145" y="8420"/>
                  </a:lnTo>
                  <a:lnTo>
                    <a:pt x="19100" y="46939"/>
                  </a:lnTo>
                  <a:lnTo>
                    <a:pt x="19608" y="78701"/>
                  </a:lnTo>
                  <a:lnTo>
                    <a:pt x="19685" y="86982"/>
                  </a:lnTo>
                  <a:lnTo>
                    <a:pt x="18745" y="123888"/>
                  </a:lnTo>
                  <a:lnTo>
                    <a:pt x="16573" y="170307"/>
                  </a:lnTo>
                  <a:lnTo>
                    <a:pt x="14719" y="216750"/>
                  </a:lnTo>
                  <a:lnTo>
                    <a:pt x="13296" y="263207"/>
                  </a:lnTo>
                  <a:lnTo>
                    <a:pt x="12471" y="309689"/>
                  </a:lnTo>
                  <a:lnTo>
                    <a:pt x="12420" y="356362"/>
                  </a:lnTo>
                  <a:lnTo>
                    <a:pt x="13017" y="403034"/>
                  </a:lnTo>
                  <a:lnTo>
                    <a:pt x="13830" y="449707"/>
                  </a:lnTo>
                  <a:lnTo>
                    <a:pt x="14490" y="496379"/>
                  </a:lnTo>
                  <a:lnTo>
                    <a:pt x="14566" y="505180"/>
                  </a:lnTo>
                  <a:lnTo>
                    <a:pt x="14719" y="517271"/>
                  </a:lnTo>
                  <a:lnTo>
                    <a:pt x="16954" y="514070"/>
                  </a:lnTo>
                  <a:lnTo>
                    <a:pt x="17056" y="490435"/>
                  </a:lnTo>
                  <a:lnTo>
                    <a:pt x="17805" y="464324"/>
                  </a:lnTo>
                  <a:lnTo>
                    <a:pt x="19062" y="438251"/>
                  </a:lnTo>
                  <a:lnTo>
                    <a:pt x="20701" y="412178"/>
                  </a:lnTo>
                  <a:lnTo>
                    <a:pt x="22313" y="390321"/>
                  </a:lnTo>
                  <a:lnTo>
                    <a:pt x="22313" y="119900"/>
                  </a:lnTo>
                  <a:lnTo>
                    <a:pt x="28968" y="86982"/>
                  </a:lnTo>
                  <a:lnTo>
                    <a:pt x="34544" y="78701"/>
                  </a:lnTo>
                  <a:close/>
                </a:path>
                <a:path w="365125" h="519430">
                  <a:moveTo>
                    <a:pt x="48679" y="459765"/>
                  </a:moveTo>
                  <a:lnTo>
                    <a:pt x="47091" y="458698"/>
                  </a:lnTo>
                  <a:lnTo>
                    <a:pt x="28968" y="431825"/>
                  </a:lnTo>
                  <a:lnTo>
                    <a:pt x="26492" y="419557"/>
                  </a:lnTo>
                  <a:lnTo>
                    <a:pt x="24409" y="452958"/>
                  </a:lnTo>
                  <a:lnTo>
                    <a:pt x="23444" y="477964"/>
                  </a:lnTo>
                  <a:lnTo>
                    <a:pt x="23114" y="502920"/>
                  </a:lnTo>
                  <a:lnTo>
                    <a:pt x="23139" y="505256"/>
                  </a:lnTo>
                  <a:lnTo>
                    <a:pt x="23698" y="504456"/>
                  </a:lnTo>
                  <a:lnTo>
                    <a:pt x="33756" y="518807"/>
                  </a:lnTo>
                  <a:lnTo>
                    <a:pt x="43815" y="504456"/>
                  </a:lnTo>
                  <a:lnTo>
                    <a:pt x="48679" y="511378"/>
                  </a:lnTo>
                  <a:lnTo>
                    <a:pt x="48679" y="504456"/>
                  </a:lnTo>
                  <a:lnTo>
                    <a:pt x="48679" y="459765"/>
                  </a:lnTo>
                  <a:close/>
                </a:path>
                <a:path w="365125" h="519430">
                  <a:moveTo>
                    <a:pt x="48679" y="8089"/>
                  </a:moveTo>
                  <a:lnTo>
                    <a:pt x="44297" y="14351"/>
                  </a:lnTo>
                  <a:lnTo>
                    <a:pt x="38760" y="6400"/>
                  </a:lnTo>
                  <a:lnTo>
                    <a:pt x="39471" y="32880"/>
                  </a:lnTo>
                  <a:lnTo>
                    <a:pt x="40259" y="60096"/>
                  </a:lnTo>
                  <a:lnTo>
                    <a:pt x="40551" y="69786"/>
                  </a:lnTo>
                  <a:lnTo>
                    <a:pt x="47091" y="60096"/>
                  </a:lnTo>
                  <a:lnTo>
                    <a:pt x="48679" y="59029"/>
                  </a:lnTo>
                  <a:lnTo>
                    <a:pt x="48679" y="14351"/>
                  </a:lnTo>
                  <a:lnTo>
                    <a:pt x="48679" y="8089"/>
                  </a:lnTo>
                  <a:close/>
                </a:path>
                <a:path w="365125" h="519430">
                  <a:moveTo>
                    <a:pt x="65633" y="47599"/>
                  </a:moveTo>
                  <a:lnTo>
                    <a:pt x="64719" y="14351"/>
                  </a:lnTo>
                  <a:lnTo>
                    <a:pt x="64706" y="13766"/>
                  </a:lnTo>
                  <a:lnTo>
                    <a:pt x="64300" y="14351"/>
                  </a:lnTo>
                  <a:lnTo>
                    <a:pt x="54813" y="711"/>
                  </a:lnTo>
                  <a:lnTo>
                    <a:pt x="54813" y="54889"/>
                  </a:lnTo>
                  <a:lnTo>
                    <a:pt x="65633" y="47599"/>
                  </a:lnTo>
                  <a:close/>
                </a:path>
                <a:path w="365125" h="519430">
                  <a:moveTo>
                    <a:pt x="69392" y="512254"/>
                  </a:moveTo>
                  <a:lnTo>
                    <a:pt x="69253" y="509206"/>
                  </a:lnTo>
                  <a:lnTo>
                    <a:pt x="69088" y="504456"/>
                  </a:lnTo>
                  <a:lnTo>
                    <a:pt x="68478" y="487438"/>
                  </a:lnTo>
                  <a:lnTo>
                    <a:pt x="68072" y="472846"/>
                  </a:lnTo>
                  <a:lnTo>
                    <a:pt x="54813" y="463905"/>
                  </a:lnTo>
                  <a:lnTo>
                    <a:pt x="54813" y="517461"/>
                  </a:lnTo>
                  <a:lnTo>
                    <a:pt x="63919" y="504456"/>
                  </a:lnTo>
                  <a:lnTo>
                    <a:pt x="69392" y="512254"/>
                  </a:lnTo>
                  <a:close/>
                </a:path>
                <a:path w="365125" h="519430">
                  <a:moveTo>
                    <a:pt x="87376" y="509219"/>
                  </a:moveTo>
                  <a:lnTo>
                    <a:pt x="86956" y="504444"/>
                  </a:lnTo>
                  <a:lnTo>
                    <a:pt x="84836" y="480631"/>
                  </a:lnTo>
                  <a:lnTo>
                    <a:pt x="84721" y="478993"/>
                  </a:lnTo>
                  <a:lnTo>
                    <a:pt x="74383" y="476910"/>
                  </a:lnTo>
                  <a:lnTo>
                    <a:pt x="74980" y="498906"/>
                  </a:lnTo>
                  <a:lnTo>
                    <a:pt x="75501" y="512356"/>
                  </a:lnTo>
                  <a:lnTo>
                    <a:pt x="75692" y="516369"/>
                  </a:lnTo>
                  <a:lnTo>
                    <a:pt x="84035" y="504444"/>
                  </a:lnTo>
                  <a:lnTo>
                    <a:pt x="87376" y="509219"/>
                  </a:lnTo>
                  <a:close/>
                </a:path>
                <a:path w="365125" h="519430">
                  <a:moveTo>
                    <a:pt x="94208" y="152"/>
                  </a:moveTo>
                  <a:lnTo>
                    <a:pt x="84315" y="14338"/>
                  </a:lnTo>
                  <a:lnTo>
                    <a:pt x="74307" y="0"/>
                  </a:lnTo>
                  <a:lnTo>
                    <a:pt x="70548" y="5384"/>
                  </a:lnTo>
                  <a:lnTo>
                    <a:pt x="71005" y="19507"/>
                  </a:lnTo>
                  <a:lnTo>
                    <a:pt x="71589" y="43586"/>
                  </a:lnTo>
                  <a:lnTo>
                    <a:pt x="73964" y="41973"/>
                  </a:lnTo>
                  <a:lnTo>
                    <a:pt x="91198" y="38493"/>
                  </a:lnTo>
                  <a:lnTo>
                    <a:pt x="93091" y="14338"/>
                  </a:lnTo>
                  <a:lnTo>
                    <a:pt x="94208" y="152"/>
                  </a:lnTo>
                  <a:close/>
                </a:path>
                <a:path w="365125" h="519430">
                  <a:moveTo>
                    <a:pt x="120802" y="9334"/>
                  </a:moveTo>
                  <a:lnTo>
                    <a:pt x="114312" y="0"/>
                  </a:lnTo>
                  <a:lnTo>
                    <a:pt x="104317" y="14338"/>
                  </a:lnTo>
                  <a:lnTo>
                    <a:pt x="99745" y="7797"/>
                  </a:lnTo>
                  <a:lnTo>
                    <a:pt x="98539" y="23507"/>
                  </a:lnTo>
                  <a:lnTo>
                    <a:pt x="97434" y="37236"/>
                  </a:lnTo>
                  <a:lnTo>
                    <a:pt x="106895" y="35318"/>
                  </a:lnTo>
                  <a:lnTo>
                    <a:pt x="119926" y="35318"/>
                  </a:lnTo>
                  <a:lnTo>
                    <a:pt x="120459" y="20523"/>
                  </a:lnTo>
                  <a:lnTo>
                    <a:pt x="120650" y="14338"/>
                  </a:lnTo>
                  <a:lnTo>
                    <a:pt x="120802" y="9334"/>
                  </a:lnTo>
                  <a:close/>
                </a:path>
                <a:path w="365125" h="519430">
                  <a:moveTo>
                    <a:pt x="121475" y="508368"/>
                  </a:moveTo>
                  <a:lnTo>
                    <a:pt x="121132" y="504444"/>
                  </a:lnTo>
                  <a:lnTo>
                    <a:pt x="119849" y="489712"/>
                  </a:lnTo>
                  <a:lnTo>
                    <a:pt x="119392" y="483463"/>
                  </a:lnTo>
                  <a:lnTo>
                    <a:pt x="106895" y="483463"/>
                  </a:lnTo>
                  <a:lnTo>
                    <a:pt x="91135" y="480288"/>
                  </a:lnTo>
                  <a:lnTo>
                    <a:pt x="92151" y="493471"/>
                  </a:lnTo>
                  <a:lnTo>
                    <a:pt x="93510" y="508368"/>
                  </a:lnTo>
                  <a:lnTo>
                    <a:pt x="94513" y="518198"/>
                  </a:lnTo>
                  <a:lnTo>
                    <a:pt x="104127" y="504444"/>
                  </a:lnTo>
                  <a:lnTo>
                    <a:pt x="114185" y="518795"/>
                  </a:lnTo>
                  <a:lnTo>
                    <a:pt x="121475" y="508368"/>
                  </a:lnTo>
                  <a:close/>
                </a:path>
                <a:path w="365125" h="519430">
                  <a:moveTo>
                    <a:pt x="133819" y="483476"/>
                  </a:moveTo>
                  <a:lnTo>
                    <a:pt x="125780" y="483476"/>
                  </a:lnTo>
                  <a:lnTo>
                    <a:pt x="127381" y="504456"/>
                  </a:lnTo>
                  <a:lnTo>
                    <a:pt x="127876" y="509663"/>
                  </a:lnTo>
                  <a:lnTo>
                    <a:pt x="133819" y="518134"/>
                  </a:lnTo>
                  <a:lnTo>
                    <a:pt x="133819" y="483476"/>
                  </a:lnTo>
                  <a:close/>
                </a:path>
                <a:path w="365125" h="519430">
                  <a:moveTo>
                    <a:pt x="133819" y="736"/>
                  </a:moveTo>
                  <a:lnTo>
                    <a:pt x="126847" y="10706"/>
                  </a:lnTo>
                  <a:lnTo>
                    <a:pt x="126606" y="19151"/>
                  </a:lnTo>
                  <a:lnTo>
                    <a:pt x="126022" y="35331"/>
                  </a:lnTo>
                  <a:lnTo>
                    <a:pt x="133819" y="35331"/>
                  </a:lnTo>
                  <a:lnTo>
                    <a:pt x="133819" y="736"/>
                  </a:lnTo>
                  <a:close/>
                </a:path>
                <a:path w="365125" h="519430">
                  <a:moveTo>
                    <a:pt x="286727" y="10922"/>
                  </a:moveTo>
                  <a:lnTo>
                    <a:pt x="284327" y="14338"/>
                  </a:lnTo>
                  <a:lnTo>
                    <a:pt x="274332" y="0"/>
                  </a:lnTo>
                  <a:lnTo>
                    <a:pt x="265087" y="13258"/>
                  </a:lnTo>
                  <a:lnTo>
                    <a:pt x="265074" y="35318"/>
                  </a:lnTo>
                  <a:lnTo>
                    <a:pt x="282244" y="35318"/>
                  </a:lnTo>
                  <a:lnTo>
                    <a:pt x="286727" y="36233"/>
                  </a:lnTo>
                  <a:lnTo>
                    <a:pt x="286727" y="14338"/>
                  </a:lnTo>
                  <a:lnTo>
                    <a:pt x="286727" y="10922"/>
                  </a:lnTo>
                  <a:close/>
                </a:path>
                <a:path w="365125" h="519430">
                  <a:moveTo>
                    <a:pt x="300977" y="39103"/>
                  </a:moveTo>
                  <a:lnTo>
                    <a:pt x="300482" y="31889"/>
                  </a:lnTo>
                  <a:lnTo>
                    <a:pt x="299072" y="6769"/>
                  </a:lnTo>
                  <a:lnTo>
                    <a:pt x="294360" y="12"/>
                  </a:lnTo>
                  <a:lnTo>
                    <a:pt x="292849" y="2171"/>
                  </a:lnTo>
                  <a:lnTo>
                    <a:pt x="292849" y="37465"/>
                  </a:lnTo>
                  <a:lnTo>
                    <a:pt x="300977" y="39103"/>
                  </a:lnTo>
                  <a:close/>
                </a:path>
                <a:path w="365125" h="519430">
                  <a:moveTo>
                    <a:pt x="301739" y="479539"/>
                  </a:moveTo>
                  <a:lnTo>
                    <a:pt x="292849" y="481330"/>
                  </a:lnTo>
                  <a:lnTo>
                    <a:pt x="292849" y="515594"/>
                  </a:lnTo>
                  <a:lnTo>
                    <a:pt x="295097" y="518807"/>
                  </a:lnTo>
                  <a:lnTo>
                    <a:pt x="297853" y="514858"/>
                  </a:lnTo>
                  <a:lnTo>
                    <a:pt x="298157" y="512419"/>
                  </a:lnTo>
                  <a:lnTo>
                    <a:pt x="301117" y="485965"/>
                  </a:lnTo>
                  <a:lnTo>
                    <a:pt x="301739" y="479539"/>
                  </a:lnTo>
                  <a:close/>
                </a:path>
                <a:path w="365125" h="519430">
                  <a:moveTo>
                    <a:pt x="312280" y="477405"/>
                  </a:moveTo>
                  <a:lnTo>
                    <a:pt x="308114" y="478243"/>
                  </a:lnTo>
                  <a:lnTo>
                    <a:pt x="306539" y="492988"/>
                  </a:lnTo>
                  <a:lnTo>
                    <a:pt x="305117" y="504494"/>
                  </a:lnTo>
                  <a:lnTo>
                    <a:pt x="309308" y="510413"/>
                  </a:lnTo>
                  <a:lnTo>
                    <a:pt x="309816" y="504444"/>
                  </a:lnTo>
                  <a:lnTo>
                    <a:pt x="311238" y="487387"/>
                  </a:lnTo>
                  <a:lnTo>
                    <a:pt x="312280" y="477405"/>
                  </a:lnTo>
                  <a:close/>
                </a:path>
                <a:path w="365125" h="519430">
                  <a:moveTo>
                    <a:pt x="327291" y="50139"/>
                  </a:moveTo>
                  <a:lnTo>
                    <a:pt x="325183" y="14338"/>
                  </a:lnTo>
                  <a:lnTo>
                    <a:pt x="325120" y="13246"/>
                  </a:lnTo>
                  <a:lnTo>
                    <a:pt x="324358" y="14338"/>
                  </a:lnTo>
                  <a:lnTo>
                    <a:pt x="314363" y="0"/>
                  </a:lnTo>
                  <a:lnTo>
                    <a:pt x="305435" y="12788"/>
                  </a:lnTo>
                  <a:lnTo>
                    <a:pt x="306768" y="35318"/>
                  </a:lnTo>
                  <a:lnTo>
                    <a:pt x="307098" y="40335"/>
                  </a:lnTo>
                  <a:lnTo>
                    <a:pt x="315175" y="41973"/>
                  </a:lnTo>
                  <a:lnTo>
                    <a:pt x="327291" y="50139"/>
                  </a:lnTo>
                  <a:close/>
                </a:path>
                <a:path w="365125" h="519430">
                  <a:moveTo>
                    <a:pt x="333273" y="464616"/>
                  </a:moveTo>
                  <a:lnTo>
                    <a:pt x="318909" y="474306"/>
                  </a:lnTo>
                  <a:lnTo>
                    <a:pt x="317322" y="490042"/>
                  </a:lnTo>
                  <a:lnTo>
                    <a:pt x="316064" y="504444"/>
                  </a:lnTo>
                  <a:lnTo>
                    <a:pt x="314998" y="518528"/>
                  </a:lnTo>
                  <a:lnTo>
                    <a:pt x="315175" y="518795"/>
                  </a:lnTo>
                  <a:lnTo>
                    <a:pt x="325234" y="504444"/>
                  </a:lnTo>
                  <a:lnTo>
                    <a:pt x="330873" y="512508"/>
                  </a:lnTo>
                  <a:lnTo>
                    <a:pt x="330949" y="508977"/>
                  </a:lnTo>
                  <a:lnTo>
                    <a:pt x="331152" y="504444"/>
                  </a:lnTo>
                  <a:lnTo>
                    <a:pt x="331889" y="487121"/>
                  </a:lnTo>
                  <a:lnTo>
                    <a:pt x="333273" y="464616"/>
                  </a:lnTo>
                  <a:close/>
                </a:path>
                <a:path w="365125" h="519430">
                  <a:moveTo>
                    <a:pt x="340550" y="59080"/>
                  </a:moveTo>
                  <a:lnTo>
                    <a:pt x="339902" y="42900"/>
                  </a:lnTo>
                  <a:lnTo>
                    <a:pt x="338785" y="24244"/>
                  </a:lnTo>
                  <a:lnTo>
                    <a:pt x="337426" y="4419"/>
                  </a:lnTo>
                  <a:lnTo>
                    <a:pt x="334352" y="0"/>
                  </a:lnTo>
                  <a:lnTo>
                    <a:pt x="330695" y="5245"/>
                  </a:lnTo>
                  <a:lnTo>
                    <a:pt x="332016" y="24663"/>
                  </a:lnTo>
                  <a:lnTo>
                    <a:pt x="333578" y="54381"/>
                  </a:lnTo>
                  <a:lnTo>
                    <a:pt x="340550" y="59080"/>
                  </a:lnTo>
                  <a:close/>
                </a:path>
                <a:path w="365125" h="519430">
                  <a:moveTo>
                    <a:pt x="345897" y="505231"/>
                  </a:moveTo>
                  <a:lnTo>
                    <a:pt x="345884" y="504456"/>
                  </a:lnTo>
                  <a:lnTo>
                    <a:pt x="345592" y="483476"/>
                  </a:lnTo>
                  <a:lnTo>
                    <a:pt x="345503" y="472376"/>
                  </a:lnTo>
                  <a:lnTo>
                    <a:pt x="345782" y="453186"/>
                  </a:lnTo>
                  <a:lnTo>
                    <a:pt x="342061" y="458698"/>
                  </a:lnTo>
                  <a:lnTo>
                    <a:pt x="337439" y="497611"/>
                  </a:lnTo>
                  <a:lnTo>
                    <a:pt x="336765" y="516686"/>
                  </a:lnTo>
                  <a:lnTo>
                    <a:pt x="345338" y="504456"/>
                  </a:lnTo>
                  <a:lnTo>
                    <a:pt x="345897" y="505231"/>
                  </a:lnTo>
                  <a:close/>
                </a:path>
                <a:path w="365125" h="519430">
                  <a:moveTo>
                    <a:pt x="364540" y="52031"/>
                  </a:moveTo>
                  <a:lnTo>
                    <a:pt x="364109" y="13970"/>
                  </a:lnTo>
                  <a:lnTo>
                    <a:pt x="354368" y="12"/>
                  </a:lnTo>
                  <a:lnTo>
                    <a:pt x="344347" y="14351"/>
                  </a:lnTo>
                  <a:lnTo>
                    <a:pt x="345008" y="24676"/>
                  </a:lnTo>
                  <a:lnTo>
                    <a:pt x="346570" y="52730"/>
                  </a:lnTo>
                  <a:lnTo>
                    <a:pt x="347218" y="67754"/>
                  </a:lnTo>
                  <a:lnTo>
                    <a:pt x="360172" y="86982"/>
                  </a:lnTo>
                  <a:lnTo>
                    <a:pt x="364058" y="106222"/>
                  </a:lnTo>
                  <a:lnTo>
                    <a:pt x="364159" y="102400"/>
                  </a:lnTo>
                  <a:lnTo>
                    <a:pt x="364540" y="52031"/>
                  </a:lnTo>
                  <a:close/>
                </a:path>
              </a:pathLst>
            </a:custGeom>
            <a:solidFill>
              <a:srgbClr val="FAE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72"/>
            <p:cNvSpPr/>
            <p:nvPr/>
          </p:nvSpPr>
          <p:spPr>
            <a:xfrm>
              <a:off x="4560398" y="1538147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h="214630">
                  <a:moveTo>
                    <a:pt x="0" y="0"/>
                  </a:moveTo>
                  <a:lnTo>
                    <a:pt x="0" y="214630"/>
                  </a:lnTo>
                </a:path>
              </a:pathLst>
            </a:custGeom>
            <a:ln w="3175">
              <a:solidFill>
                <a:srgbClr val="FAE2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73"/>
            <p:cNvSpPr/>
            <p:nvPr/>
          </p:nvSpPr>
          <p:spPr>
            <a:xfrm>
              <a:off x="4320933" y="1233982"/>
              <a:ext cx="248285" cy="519430"/>
            </a:xfrm>
            <a:custGeom>
              <a:avLst/>
              <a:gdLst/>
              <a:ahLst/>
              <a:cxnLst/>
              <a:rect l="l" t="t" r="r" b="b"/>
              <a:pathLst>
                <a:path w="248285" h="519430">
                  <a:moveTo>
                    <a:pt x="8775" y="510743"/>
                  </a:moveTo>
                  <a:lnTo>
                    <a:pt x="8331" y="504456"/>
                  </a:lnTo>
                  <a:lnTo>
                    <a:pt x="6883" y="483476"/>
                  </a:lnTo>
                  <a:lnTo>
                    <a:pt x="0" y="483476"/>
                  </a:lnTo>
                  <a:lnTo>
                    <a:pt x="0" y="510705"/>
                  </a:lnTo>
                  <a:lnTo>
                    <a:pt x="4381" y="504456"/>
                  </a:lnTo>
                  <a:lnTo>
                    <a:pt x="8775" y="510743"/>
                  </a:lnTo>
                  <a:close/>
                </a:path>
                <a:path w="248285" h="519430">
                  <a:moveTo>
                    <a:pt x="11049" y="4775"/>
                  </a:moveTo>
                  <a:lnTo>
                    <a:pt x="4368" y="14351"/>
                  </a:lnTo>
                  <a:lnTo>
                    <a:pt x="0" y="8077"/>
                  </a:lnTo>
                  <a:lnTo>
                    <a:pt x="0" y="35331"/>
                  </a:lnTo>
                  <a:lnTo>
                    <a:pt x="8686" y="35331"/>
                  </a:lnTo>
                  <a:lnTo>
                    <a:pt x="10299" y="14351"/>
                  </a:lnTo>
                  <a:lnTo>
                    <a:pt x="11049" y="4775"/>
                  </a:lnTo>
                  <a:close/>
                </a:path>
                <a:path w="248285" h="519430">
                  <a:moveTo>
                    <a:pt x="27355" y="10033"/>
                  </a:moveTo>
                  <a:lnTo>
                    <a:pt x="24358" y="14338"/>
                  </a:lnTo>
                  <a:lnTo>
                    <a:pt x="17259" y="4165"/>
                  </a:lnTo>
                  <a:lnTo>
                    <a:pt x="14846" y="35318"/>
                  </a:lnTo>
                  <a:lnTo>
                    <a:pt x="25908" y="35318"/>
                  </a:lnTo>
                  <a:lnTo>
                    <a:pt x="26479" y="24371"/>
                  </a:lnTo>
                  <a:lnTo>
                    <a:pt x="27089" y="14338"/>
                  </a:lnTo>
                  <a:lnTo>
                    <a:pt x="27355" y="10033"/>
                  </a:lnTo>
                  <a:close/>
                </a:path>
                <a:path w="248285" h="519430">
                  <a:moveTo>
                    <a:pt x="38239" y="513499"/>
                  </a:moveTo>
                  <a:lnTo>
                    <a:pt x="37274" y="504444"/>
                  </a:lnTo>
                  <a:lnTo>
                    <a:pt x="35052" y="483463"/>
                  </a:lnTo>
                  <a:lnTo>
                    <a:pt x="13131" y="483463"/>
                  </a:lnTo>
                  <a:lnTo>
                    <a:pt x="13398" y="488480"/>
                  </a:lnTo>
                  <a:lnTo>
                    <a:pt x="14414" y="504444"/>
                  </a:lnTo>
                  <a:lnTo>
                    <a:pt x="15354" y="517461"/>
                  </a:lnTo>
                  <a:lnTo>
                    <a:pt x="24485" y="504444"/>
                  </a:lnTo>
                  <a:lnTo>
                    <a:pt x="34531" y="518795"/>
                  </a:lnTo>
                  <a:lnTo>
                    <a:pt x="38239" y="513499"/>
                  </a:lnTo>
                  <a:close/>
                </a:path>
                <a:path w="248285" h="519430">
                  <a:moveTo>
                    <a:pt x="41275" y="9918"/>
                  </a:moveTo>
                  <a:lnTo>
                    <a:pt x="34366" y="0"/>
                  </a:lnTo>
                  <a:lnTo>
                    <a:pt x="33820" y="787"/>
                  </a:lnTo>
                  <a:lnTo>
                    <a:pt x="32296" y="26250"/>
                  </a:lnTo>
                  <a:lnTo>
                    <a:pt x="31826" y="35318"/>
                  </a:lnTo>
                  <a:lnTo>
                    <a:pt x="39535" y="35318"/>
                  </a:lnTo>
                  <a:lnTo>
                    <a:pt x="41275" y="9918"/>
                  </a:lnTo>
                  <a:close/>
                </a:path>
                <a:path w="248285" h="519430">
                  <a:moveTo>
                    <a:pt x="56845" y="515658"/>
                  </a:moveTo>
                  <a:lnTo>
                    <a:pt x="55968" y="504444"/>
                  </a:lnTo>
                  <a:lnTo>
                    <a:pt x="54330" y="483463"/>
                  </a:lnTo>
                  <a:lnTo>
                    <a:pt x="41287" y="483463"/>
                  </a:lnTo>
                  <a:lnTo>
                    <a:pt x="42164" y="492036"/>
                  </a:lnTo>
                  <a:lnTo>
                    <a:pt x="43637" y="505790"/>
                  </a:lnTo>
                  <a:lnTo>
                    <a:pt x="44589" y="504444"/>
                  </a:lnTo>
                  <a:lnTo>
                    <a:pt x="54648" y="518795"/>
                  </a:lnTo>
                  <a:lnTo>
                    <a:pt x="56845" y="515658"/>
                  </a:lnTo>
                  <a:close/>
                </a:path>
                <a:path w="248285" h="519430">
                  <a:moveTo>
                    <a:pt x="65189" y="13169"/>
                  </a:moveTo>
                  <a:lnTo>
                    <a:pt x="64363" y="14338"/>
                  </a:lnTo>
                  <a:lnTo>
                    <a:pt x="54368" y="0"/>
                  </a:lnTo>
                  <a:lnTo>
                    <a:pt x="47256" y="10210"/>
                  </a:lnTo>
                  <a:lnTo>
                    <a:pt x="46304" y="24130"/>
                  </a:lnTo>
                  <a:lnTo>
                    <a:pt x="45770" y="35318"/>
                  </a:lnTo>
                  <a:lnTo>
                    <a:pt x="63398" y="35318"/>
                  </a:lnTo>
                  <a:lnTo>
                    <a:pt x="65100" y="14338"/>
                  </a:lnTo>
                  <a:lnTo>
                    <a:pt x="65189" y="13169"/>
                  </a:lnTo>
                  <a:close/>
                </a:path>
                <a:path w="248285" h="519430">
                  <a:moveTo>
                    <a:pt x="71183" y="483463"/>
                  </a:moveTo>
                  <a:lnTo>
                    <a:pt x="60490" y="483463"/>
                  </a:lnTo>
                  <a:lnTo>
                    <a:pt x="62395" y="507720"/>
                  </a:lnTo>
                  <a:lnTo>
                    <a:pt x="64681" y="504444"/>
                  </a:lnTo>
                  <a:lnTo>
                    <a:pt x="71183" y="513715"/>
                  </a:lnTo>
                  <a:lnTo>
                    <a:pt x="71183" y="504444"/>
                  </a:lnTo>
                  <a:lnTo>
                    <a:pt x="71183" y="483463"/>
                  </a:lnTo>
                  <a:close/>
                </a:path>
                <a:path w="248285" h="519430">
                  <a:moveTo>
                    <a:pt x="71183" y="11061"/>
                  </a:moveTo>
                  <a:lnTo>
                    <a:pt x="69278" y="35318"/>
                  </a:lnTo>
                  <a:lnTo>
                    <a:pt x="71183" y="35318"/>
                  </a:lnTo>
                  <a:lnTo>
                    <a:pt x="71183" y="11061"/>
                  </a:lnTo>
                  <a:close/>
                </a:path>
                <a:path w="248285" h="519430">
                  <a:moveTo>
                    <a:pt x="83896" y="505739"/>
                  </a:moveTo>
                  <a:lnTo>
                    <a:pt x="82791" y="491159"/>
                  </a:lnTo>
                  <a:lnTo>
                    <a:pt x="82130" y="483476"/>
                  </a:lnTo>
                  <a:lnTo>
                    <a:pt x="77317" y="483476"/>
                  </a:lnTo>
                  <a:lnTo>
                    <a:pt x="77317" y="515137"/>
                  </a:lnTo>
                  <a:lnTo>
                    <a:pt x="83896" y="505739"/>
                  </a:lnTo>
                  <a:close/>
                </a:path>
                <a:path w="248285" h="519430">
                  <a:moveTo>
                    <a:pt x="95364" y="1422"/>
                  </a:moveTo>
                  <a:lnTo>
                    <a:pt x="94373" y="0"/>
                  </a:lnTo>
                  <a:lnTo>
                    <a:pt x="84366" y="14338"/>
                  </a:lnTo>
                  <a:lnTo>
                    <a:pt x="77317" y="4216"/>
                  </a:lnTo>
                  <a:lnTo>
                    <a:pt x="77317" y="35318"/>
                  </a:lnTo>
                  <a:lnTo>
                    <a:pt x="93332" y="35318"/>
                  </a:lnTo>
                  <a:lnTo>
                    <a:pt x="94589" y="14338"/>
                  </a:lnTo>
                  <a:lnTo>
                    <a:pt x="95364" y="1422"/>
                  </a:lnTo>
                  <a:close/>
                </a:path>
                <a:path w="248285" h="519430">
                  <a:moveTo>
                    <a:pt x="119189" y="35318"/>
                  </a:moveTo>
                  <a:lnTo>
                    <a:pt x="119087" y="14338"/>
                  </a:lnTo>
                  <a:lnTo>
                    <a:pt x="119164" y="6858"/>
                  </a:lnTo>
                  <a:lnTo>
                    <a:pt x="114388" y="0"/>
                  </a:lnTo>
                  <a:lnTo>
                    <a:pt x="104381" y="14338"/>
                  </a:lnTo>
                  <a:lnTo>
                    <a:pt x="100939" y="9410"/>
                  </a:lnTo>
                  <a:lnTo>
                    <a:pt x="100634" y="12763"/>
                  </a:lnTo>
                  <a:lnTo>
                    <a:pt x="99402" y="34251"/>
                  </a:lnTo>
                  <a:lnTo>
                    <a:pt x="99364" y="35318"/>
                  </a:lnTo>
                  <a:lnTo>
                    <a:pt x="119189" y="35318"/>
                  </a:lnTo>
                  <a:close/>
                </a:path>
                <a:path w="248285" h="519430">
                  <a:moveTo>
                    <a:pt x="119545" y="512229"/>
                  </a:moveTo>
                  <a:lnTo>
                    <a:pt x="119126" y="504444"/>
                  </a:lnTo>
                  <a:lnTo>
                    <a:pt x="118021" y="483463"/>
                  </a:lnTo>
                  <a:lnTo>
                    <a:pt x="88328" y="483463"/>
                  </a:lnTo>
                  <a:lnTo>
                    <a:pt x="89103" y="492772"/>
                  </a:lnTo>
                  <a:lnTo>
                    <a:pt x="90601" y="512737"/>
                  </a:lnTo>
                  <a:lnTo>
                    <a:pt x="94843" y="518795"/>
                  </a:lnTo>
                  <a:lnTo>
                    <a:pt x="104889" y="504444"/>
                  </a:lnTo>
                  <a:lnTo>
                    <a:pt x="114935" y="518795"/>
                  </a:lnTo>
                  <a:lnTo>
                    <a:pt x="119545" y="512229"/>
                  </a:lnTo>
                  <a:close/>
                </a:path>
                <a:path w="248285" h="519430">
                  <a:moveTo>
                    <a:pt x="146050" y="505828"/>
                  </a:moveTo>
                  <a:lnTo>
                    <a:pt x="146024" y="504444"/>
                  </a:lnTo>
                  <a:lnTo>
                    <a:pt x="145897" y="497357"/>
                  </a:lnTo>
                  <a:lnTo>
                    <a:pt x="145542" y="482815"/>
                  </a:lnTo>
                  <a:lnTo>
                    <a:pt x="142303" y="483463"/>
                  </a:lnTo>
                  <a:lnTo>
                    <a:pt x="124193" y="483463"/>
                  </a:lnTo>
                  <a:lnTo>
                    <a:pt x="125323" y="504926"/>
                  </a:lnTo>
                  <a:lnTo>
                    <a:pt x="135051" y="518795"/>
                  </a:lnTo>
                  <a:lnTo>
                    <a:pt x="145097" y="504444"/>
                  </a:lnTo>
                  <a:lnTo>
                    <a:pt x="146050" y="505828"/>
                  </a:lnTo>
                  <a:close/>
                </a:path>
                <a:path w="248285" h="519430">
                  <a:moveTo>
                    <a:pt x="242417" y="287274"/>
                  </a:moveTo>
                  <a:lnTo>
                    <a:pt x="242049" y="239534"/>
                  </a:lnTo>
                  <a:lnTo>
                    <a:pt x="240779" y="166547"/>
                  </a:lnTo>
                  <a:lnTo>
                    <a:pt x="239649" y="117424"/>
                  </a:lnTo>
                  <a:lnTo>
                    <a:pt x="237007" y="14351"/>
                  </a:lnTo>
                  <a:lnTo>
                    <a:pt x="236664" y="12"/>
                  </a:lnTo>
                  <a:lnTo>
                    <a:pt x="234416" y="12"/>
                  </a:lnTo>
                  <a:lnTo>
                    <a:pt x="230073" y="6235"/>
                  </a:lnTo>
                  <a:lnTo>
                    <a:pt x="230466" y="21996"/>
                  </a:lnTo>
                  <a:lnTo>
                    <a:pt x="230657" y="73964"/>
                  </a:lnTo>
                  <a:lnTo>
                    <a:pt x="229857" y="125920"/>
                  </a:lnTo>
                  <a:lnTo>
                    <a:pt x="228193" y="177863"/>
                  </a:lnTo>
                  <a:lnTo>
                    <a:pt x="226860" y="205816"/>
                  </a:lnTo>
                  <a:lnTo>
                    <a:pt x="226860" y="398907"/>
                  </a:lnTo>
                  <a:lnTo>
                    <a:pt x="220218" y="431825"/>
                  </a:lnTo>
                  <a:lnTo>
                    <a:pt x="212369" y="443471"/>
                  </a:lnTo>
                  <a:lnTo>
                    <a:pt x="211683" y="483476"/>
                  </a:lnTo>
                  <a:lnTo>
                    <a:pt x="211747" y="491324"/>
                  </a:lnTo>
                  <a:lnTo>
                    <a:pt x="211886" y="501434"/>
                  </a:lnTo>
                  <a:lnTo>
                    <a:pt x="212191" y="514159"/>
                  </a:lnTo>
                  <a:lnTo>
                    <a:pt x="215442" y="518807"/>
                  </a:lnTo>
                  <a:lnTo>
                    <a:pt x="224802" y="505421"/>
                  </a:lnTo>
                  <a:lnTo>
                    <a:pt x="225729" y="491324"/>
                  </a:lnTo>
                  <a:lnTo>
                    <a:pt x="227672" y="468718"/>
                  </a:lnTo>
                  <a:lnTo>
                    <a:pt x="229971" y="446151"/>
                  </a:lnTo>
                  <a:lnTo>
                    <a:pt x="232460" y="423621"/>
                  </a:lnTo>
                  <a:lnTo>
                    <a:pt x="235000" y="401078"/>
                  </a:lnTo>
                  <a:lnTo>
                    <a:pt x="237388" y="378675"/>
                  </a:lnTo>
                  <a:lnTo>
                    <a:pt x="239483" y="356209"/>
                  </a:lnTo>
                  <a:lnTo>
                    <a:pt x="241096" y="333692"/>
                  </a:lnTo>
                  <a:lnTo>
                    <a:pt x="242074" y="311111"/>
                  </a:lnTo>
                  <a:lnTo>
                    <a:pt x="242417" y="287274"/>
                  </a:lnTo>
                  <a:close/>
                </a:path>
                <a:path w="248285" h="519430">
                  <a:moveTo>
                    <a:pt x="248246" y="8686"/>
                  </a:moveTo>
                  <a:lnTo>
                    <a:pt x="246278" y="3619"/>
                  </a:lnTo>
                  <a:lnTo>
                    <a:pt x="242773" y="1066"/>
                  </a:lnTo>
                  <a:lnTo>
                    <a:pt x="243636" y="35318"/>
                  </a:lnTo>
                  <a:lnTo>
                    <a:pt x="245452" y="105384"/>
                  </a:lnTo>
                  <a:lnTo>
                    <a:pt x="246608" y="153314"/>
                  </a:lnTo>
                  <a:lnTo>
                    <a:pt x="247561" y="201244"/>
                  </a:lnTo>
                  <a:lnTo>
                    <a:pt x="248221" y="251269"/>
                  </a:lnTo>
                  <a:lnTo>
                    <a:pt x="248246" y="255447"/>
                  </a:lnTo>
                  <a:lnTo>
                    <a:pt x="248246" y="33705"/>
                  </a:lnTo>
                  <a:lnTo>
                    <a:pt x="244513" y="30975"/>
                  </a:lnTo>
                  <a:lnTo>
                    <a:pt x="248246" y="27457"/>
                  </a:lnTo>
                  <a:lnTo>
                    <a:pt x="248246" y="8686"/>
                  </a:lnTo>
                  <a:close/>
                </a:path>
              </a:pathLst>
            </a:custGeom>
            <a:solidFill>
              <a:srgbClr val="FAE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74"/>
            <p:cNvSpPr/>
            <p:nvPr/>
          </p:nvSpPr>
          <p:spPr>
            <a:xfrm>
              <a:off x="4180370" y="1233144"/>
              <a:ext cx="390525" cy="520700"/>
            </a:xfrm>
            <a:custGeom>
              <a:avLst/>
              <a:gdLst/>
              <a:ahLst/>
              <a:cxnLst/>
              <a:rect l="l" t="t" r="r" b="b"/>
              <a:pathLst>
                <a:path w="390525" h="520700">
                  <a:moveTo>
                    <a:pt x="24726" y="109512"/>
                  </a:moveTo>
                  <a:lnTo>
                    <a:pt x="22313" y="121920"/>
                  </a:lnTo>
                  <a:lnTo>
                    <a:pt x="22313" y="400050"/>
                  </a:lnTo>
                  <a:lnTo>
                    <a:pt x="24650" y="411594"/>
                  </a:lnTo>
                  <a:lnTo>
                    <a:pt x="23545" y="400050"/>
                  </a:lnTo>
                  <a:lnTo>
                    <a:pt x="23545" y="121920"/>
                  </a:lnTo>
                  <a:lnTo>
                    <a:pt x="24726" y="109512"/>
                  </a:lnTo>
                  <a:close/>
                </a:path>
                <a:path w="390525" h="520700">
                  <a:moveTo>
                    <a:pt x="26606" y="99910"/>
                  </a:moveTo>
                  <a:lnTo>
                    <a:pt x="25247" y="104140"/>
                  </a:lnTo>
                  <a:lnTo>
                    <a:pt x="24726" y="109512"/>
                  </a:lnTo>
                  <a:lnTo>
                    <a:pt x="26606" y="99910"/>
                  </a:lnTo>
                  <a:close/>
                </a:path>
                <a:path w="390525" h="520700">
                  <a:moveTo>
                    <a:pt x="27051" y="423468"/>
                  </a:moveTo>
                  <a:lnTo>
                    <a:pt x="24650" y="411594"/>
                  </a:lnTo>
                  <a:lnTo>
                    <a:pt x="25247" y="417830"/>
                  </a:lnTo>
                  <a:lnTo>
                    <a:pt x="27051" y="423468"/>
                  </a:lnTo>
                  <a:close/>
                </a:path>
                <a:path w="390525" h="520700">
                  <a:moveTo>
                    <a:pt x="36474" y="444512"/>
                  </a:moveTo>
                  <a:lnTo>
                    <a:pt x="30137" y="433070"/>
                  </a:lnTo>
                  <a:lnTo>
                    <a:pt x="27051" y="423468"/>
                  </a:lnTo>
                  <a:lnTo>
                    <a:pt x="29006" y="433070"/>
                  </a:lnTo>
                  <a:lnTo>
                    <a:pt x="36474" y="444512"/>
                  </a:lnTo>
                  <a:close/>
                </a:path>
                <a:path w="390525" h="520700">
                  <a:moveTo>
                    <a:pt x="39204" y="448691"/>
                  </a:moveTo>
                  <a:lnTo>
                    <a:pt x="36474" y="444512"/>
                  </a:lnTo>
                  <a:lnTo>
                    <a:pt x="37871" y="447040"/>
                  </a:lnTo>
                  <a:lnTo>
                    <a:pt x="39204" y="448691"/>
                  </a:lnTo>
                  <a:close/>
                </a:path>
                <a:path w="390525" h="520700">
                  <a:moveTo>
                    <a:pt x="59550" y="469087"/>
                  </a:moveTo>
                  <a:lnTo>
                    <a:pt x="48133" y="459740"/>
                  </a:lnTo>
                  <a:lnTo>
                    <a:pt x="39204" y="448691"/>
                  </a:lnTo>
                  <a:lnTo>
                    <a:pt x="47256" y="461010"/>
                  </a:lnTo>
                  <a:lnTo>
                    <a:pt x="59550" y="469087"/>
                  </a:lnTo>
                  <a:close/>
                </a:path>
                <a:path w="390525" h="520700">
                  <a:moveTo>
                    <a:pt x="59550" y="52895"/>
                  </a:moveTo>
                  <a:lnTo>
                    <a:pt x="47256" y="60960"/>
                  </a:lnTo>
                  <a:lnTo>
                    <a:pt x="29006" y="87630"/>
                  </a:lnTo>
                  <a:lnTo>
                    <a:pt x="26606" y="99910"/>
                  </a:lnTo>
                  <a:lnTo>
                    <a:pt x="30137" y="88900"/>
                  </a:lnTo>
                  <a:lnTo>
                    <a:pt x="37871" y="74930"/>
                  </a:lnTo>
                  <a:lnTo>
                    <a:pt x="48133" y="62230"/>
                  </a:lnTo>
                  <a:lnTo>
                    <a:pt x="59550" y="52895"/>
                  </a:lnTo>
                  <a:close/>
                </a:path>
                <a:path w="390525" h="520700">
                  <a:moveTo>
                    <a:pt x="61861" y="470611"/>
                  </a:moveTo>
                  <a:lnTo>
                    <a:pt x="59550" y="469087"/>
                  </a:lnTo>
                  <a:lnTo>
                    <a:pt x="60553" y="469900"/>
                  </a:lnTo>
                  <a:lnTo>
                    <a:pt x="61861" y="470611"/>
                  </a:lnTo>
                  <a:close/>
                </a:path>
                <a:path w="390525" h="520700">
                  <a:moveTo>
                    <a:pt x="61861" y="51371"/>
                  </a:moveTo>
                  <a:lnTo>
                    <a:pt x="60553" y="52070"/>
                  </a:lnTo>
                  <a:lnTo>
                    <a:pt x="59550" y="52895"/>
                  </a:lnTo>
                  <a:lnTo>
                    <a:pt x="61861" y="51371"/>
                  </a:lnTo>
                  <a:close/>
                </a:path>
                <a:path w="390525" h="520700">
                  <a:moveTo>
                    <a:pt x="85217" y="480885"/>
                  </a:moveTo>
                  <a:lnTo>
                    <a:pt x="74815" y="477520"/>
                  </a:lnTo>
                  <a:lnTo>
                    <a:pt x="61861" y="470611"/>
                  </a:lnTo>
                  <a:lnTo>
                    <a:pt x="74333" y="478790"/>
                  </a:lnTo>
                  <a:lnTo>
                    <a:pt x="85217" y="480885"/>
                  </a:lnTo>
                  <a:close/>
                </a:path>
                <a:path w="390525" h="520700">
                  <a:moveTo>
                    <a:pt x="89725" y="39649"/>
                  </a:moveTo>
                  <a:lnTo>
                    <a:pt x="74333" y="43180"/>
                  </a:lnTo>
                  <a:lnTo>
                    <a:pt x="61861" y="51371"/>
                  </a:lnTo>
                  <a:lnTo>
                    <a:pt x="74815" y="44450"/>
                  </a:lnTo>
                  <a:lnTo>
                    <a:pt x="89725" y="39649"/>
                  </a:lnTo>
                  <a:close/>
                </a:path>
                <a:path w="390525" h="520700">
                  <a:moveTo>
                    <a:pt x="91554" y="39230"/>
                  </a:moveTo>
                  <a:lnTo>
                    <a:pt x="90563" y="39370"/>
                  </a:lnTo>
                  <a:lnTo>
                    <a:pt x="89725" y="39649"/>
                  </a:lnTo>
                  <a:lnTo>
                    <a:pt x="91554" y="39230"/>
                  </a:lnTo>
                  <a:close/>
                </a:path>
                <a:path w="390525" h="520700">
                  <a:moveTo>
                    <a:pt x="96583" y="483057"/>
                  </a:moveTo>
                  <a:lnTo>
                    <a:pt x="85217" y="480885"/>
                  </a:lnTo>
                  <a:lnTo>
                    <a:pt x="90563" y="482600"/>
                  </a:lnTo>
                  <a:lnTo>
                    <a:pt x="96583" y="483057"/>
                  </a:lnTo>
                  <a:close/>
                </a:path>
                <a:path w="390525" h="520700">
                  <a:moveTo>
                    <a:pt x="173634" y="493852"/>
                  </a:moveTo>
                  <a:lnTo>
                    <a:pt x="172275" y="493852"/>
                  </a:lnTo>
                  <a:lnTo>
                    <a:pt x="171234" y="497890"/>
                  </a:lnTo>
                  <a:lnTo>
                    <a:pt x="169951" y="493852"/>
                  </a:lnTo>
                  <a:lnTo>
                    <a:pt x="168694" y="493852"/>
                  </a:lnTo>
                  <a:lnTo>
                    <a:pt x="167411" y="497789"/>
                  </a:lnTo>
                  <a:lnTo>
                    <a:pt x="166408" y="493852"/>
                  </a:lnTo>
                  <a:lnTo>
                    <a:pt x="164934" y="493852"/>
                  </a:lnTo>
                  <a:lnTo>
                    <a:pt x="166763" y="499986"/>
                  </a:lnTo>
                  <a:lnTo>
                    <a:pt x="167919" y="499986"/>
                  </a:lnTo>
                  <a:lnTo>
                    <a:pt x="169278" y="495744"/>
                  </a:lnTo>
                  <a:lnTo>
                    <a:pt x="170637" y="499986"/>
                  </a:lnTo>
                  <a:lnTo>
                    <a:pt x="171843" y="499986"/>
                  </a:lnTo>
                  <a:lnTo>
                    <a:pt x="173634" y="493852"/>
                  </a:lnTo>
                  <a:close/>
                </a:path>
                <a:path w="390525" h="520700">
                  <a:moveTo>
                    <a:pt x="178777" y="498741"/>
                  </a:moveTo>
                  <a:lnTo>
                    <a:pt x="175793" y="498741"/>
                  </a:lnTo>
                  <a:lnTo>
                    <a:pt x="175793" y="497484"/>
                  </a:lnTo>
                  <a:lnTo>
                    <a:pt x="178460" y="497484"/>
                  </a:lnTo>
                  <a:lnTo>
                    <a:pt x="178460" y="496239"/>
                  </a:lnTo>
                  <a:lnTo>
                    <a:pt x="175793" y="496239"/>
                  </a:lnTo>
                  <a:lnTo>
                    <a:pt x="175793" y="495096"/>
                  </a:lnTo>
                  <a:lnTo>
                    <a:pt x="178625" y="495096"/>
                  </a:lnTo>
                  <a:lnTo>
                    <a:pt x="178625" y="493852"/>
                  </a:lnTo>
                  <a:lnTo>
                    <a:pt x="174447" y="493852"/>
                  </a:lnTo>
                  <a:lnTo>
                    <a:pt x="174447" y="499986"/>
                  </a:lnTo>
                  <a:lnTo>
                    <a:pt x="178777" y="499986"/>
                  </a:lnTo>
                  <a:lnTo>
                    <a:pt x="178777" y="498741"/>
                  </a:lnTo>
                  <a:close/>
                </a:path>
                <a:path w="390525" h="520700">
                  <a:moveTo>
                    <a:pt x="185801" y="499986"/>
                  </a:moveTo>
                  <a:lnTo>
                    <a:pt x="185229" y="498678"/>
                  </a:lnTo>
                  <a:lnTo>
                    <a:pt x="184734" y="497547"/>
                  </a:lnTo>
                  <a:lnTo>
                    <a:pt x="183896" y="495630"/>
                  </a:lnTo>
                  <a:lnTo>
                    <a:pt x="183299" y="494245"/>
                  </a:lnTo>
                  <a:lnTo>
                    <a:pt x="183299" y="497547"/>
                  </a:lnTo>
                  <a:lnTo>
                    <a:pt x="181800" y="497547"/>
                  </a:lnTo>
                  <a:lnTo>
                    <a:pt x="182537" y="495630"/>
                  </a:lnTo>
                  <a:lnTo>
                    <a:pt x="183299" y="497547"/>
                  </a:lnTo>
                  <a:lnTo>
                    <a:pt x="183299" y="494245"/>
                  </a:lnTo>
                  <a:lnTo>
                    <a:pt x="183134" y="493852"/>
                  </a:lnTo>
                  <a:lnTo>
                    <a:pt x="182016" y="493852"/>
                  </a:lnTo>
                  <a:lnTo>
                    <a:pt x="179362" y="499986"/>
                  </a:lnTo>
                  <a:lnTo>
                    <a:pt x="180848" y="499986"/>
                  </a:lnTo>
                  <a:lnTo>
                    <a:pt x="181368" y="498678"/>
                  </a:lnTo>
                  <a:lnTo>
                    <a:pt x="183743" y="498678"/>
                  </a:lnTo>
                  <a:lnTo>
                    <a:pt x="184277" y="499986"/>
                  </a:lnTo>
                  <a:lnTo>
                    <a:pt x="185801" y="499986"/>
                  </a:lnTo>
                  <a:close/>
                </a:path>
                <a:path w="390525" h="520700">
                  <a:moveTo>
                    <a:pt x="191490" y="493852"/>
                  </a:moveTo>
                  <a:lnTo>
                    <a:pt x="190042" y="493852"/>
                  </a:lnTo>
                  <a:lnTo>
                    <a:pt x="188506" y="497865"/>
                  </a:lnTo>
                  <a:lnTo>
                    <a:pt x="186969" y="493852"/>
                  </a:lnTo>
                  <a:lnTo>
                    <a:pt x="185432" y="493852"/>
                  </a:lnTo>
                  <a:lnTo>
                    <a:pt x="187883" y="499986"/>
                  </a:lnTo>
                  <a:lnTo>
                    <a:pt x="188963" y="499986"/>
                  </a:lnTo>
                  <a:lnTo>
                    <a:pt x="191490" y="493852"/>
                  </a:lnTo>
                  <a:close/>
                </a:path>
                <a:path w="390525" h="520700">
                  <a:moveTo>
                    <a:pt x="193624" y="493852"/>
                  </a:moveTo>
                  <a:lnTo>
                    <a:pt x="192265" y="493852"/>
                  </a:lnTo>
                  <a:lnTo>
                    <a:pt x="192265" y="499986"/>
                  </a:lnTo>
                  <a:lnTo>
                    <a:pt x="193624" y="499986"/>
                  </a:lnTo>
                  <a:lnTo>
                    <a:pt x="193624" y="493852"/>
                  </a:lnTo>
                  <a:close/>
                </a:path>
                <a:path w="390525" h="520700">
                  <a:moveTo>
                    <a:pt x="200799" y="493852"/>
                  </a:moveTo>
                  <a:lnTo>
                    <a:pt x="199453" y="493852"/>
                  </a:lnTo>
                  <a:lnTo>
                    <a:pt x="199453" y="498106"/>
                  </a:lnTo>
                  <a:lnTo>
                    <a:pt x="196837" y="493852"/>
                  </a:lnTo>
                  <a:lnTo>
                    <a:pt x="194995" y="493852"/>
                  </a:lnTo>
                  <a:lnTo>
                    <a:pt x="194995" y="499986"/>
                  </a:lnTo>
                  <a:lnTo>
                    <a:pt x="196342" y="499986"/>
                  </a:lnTo>
                  <a:lnTo>
                    <a:pt x="196342" y="495617"/>
                  </a:lnTo>
                  <a:lnTo>
                    <a:pt x="199034" y="499986"/>
                  </a:lnTo>
                  <a:lnTo>
                    <a:pt x="200799" y="499986"/>
                  </a:lnTo>
                  <a:lnTo>
                    <a:pt x="200799" y="493852"/>
                  </a:lnTo>
                  <a:close/>
                </a:path>
                <a:path w="390525" h="520700">
                  <a:moveTo>
                    <a:pt x="207759" y="496354"/>
                  </a:moveTo>
                  <a:lnTo>
                    <a:pt x="205359" y="496354"/>
                  </a:lnTo>
                  <a:lnTo>
                    <a:pt x="205359" y="497598"/>
                  </a:lnTo>
                  <a:lnTo>
                    <a:pt x="206463" y="497598"/>
                  </a:lnTo>
                  <a:lnTo>
                    <a:pt x="206463" y="498602"/>
                  </a:lnTo>
                  <a:lnTo>
                    <a:pt x="204901" y="498906"/>
                  </a:lnTo>
                  <a:lnTo>
                    <a:pt x="204177" y="498652"/>
                  </a:lnTo>
                  <a:lnTo>
                    <a:pt x="203504" y="497967"/>
                  </a:lnTo>
                  <a:lnTo>
                    <a:pt x="203276" y="496646"/>
                  </a:lnTo>
                  <a:lnTo>
                    <a:pt x="203644" y="495681"/>
                  </a:lnTo>
                  <a:lnTo>
                    <a:pt x="204635" y="495007"/>
                  </a:lnTo>
                  <a:lnTo>
                    <a:pt x="205816" y="495007"/>
                  </a:lnTo>
                  <a:lnTo>
                    <a:pt x="206679" y="495528"/>
                  </a:lnTo>
                  <a:lnTo>
                    <a:pt x="207632" y="494487"/>
                  </a:lnTo>
                  <a:lnTo>
                    <a:pt x="206959" y="493991"/>
                  </a:lnTo>
                  <a:lnTo>
                    <a:pt x="205676" y="493699"/>
                  </a:lnTo>
                  <a:lnTo>
                    <a:pt x="204266" y="493776"/>
                  </a:lnTo>
                  <a:lnTo>
                    <a:pt x="203098" y="494296"/>
                  </a:lnTo>
                  <a:lnTo>
                    <a:pt x="202285" y="495185"/>
                  </a:lnTo>
                  <a:lnTo>
                    <a:pt x="201879" y="496443"/>
                  </a:lnTo>
                  <a:lnTo>
                    <a:pt x="201955" y="497865"/>
                  </a:lnTo>
                  <a:lnTo>
                    <a:pt x="202514" y="498995"/>
                  </a:lnTo>
                  <a:lnTo>
                    <a:pt x="203454" y="499770"/>
                  </a:lnTo>
                  <a:lnTo>
                    <a:pt x="204711" y="500151"/>
                  </a:lnTo>
                  <a:lnTo>
                    <a:pt x="206082" y="500100"/>
                  </a:lnTo>
                  <a:lnTo>
                    <a:pt x="207759" y="499567"/>
                  </a:lnTo>
                  <a:lnTo>
                    <a:pt x="207759" y="496354"/>
                  </a:lnTo>
                  <a:close/>
                </a:path>
                <a:path w="390525" h="520700">
                  <a:moveTo>
                    <a:pt x="217589" y="499986"/>
                  </a:moveTo>
                  <a:lnTo>
                    <a:pt x="214630" y="496697"/>
                  </a:lnTo>
                  <a:lnTo>
                    <a:pt x="217347" y="493852"/>
                  </a:lnTo>
                  <a:lnTo>
                    <a:pt x="215595" y="493852"/>
                  </a:lnTo>
                  <a:lnTo>
                    <a:pt x="213194" y="496404"/>
                  </a:lnTo>
                  <a:lnTo>
                    <a:pt x="213194" y="493852"/>
                  </a:lnTo>
                  <a:lnTo>
                    <a:pt x="211848" y="493852"/>
                  </a:lnTo>
                  <a:lnTo>
                    <a:pt x="211848" y="499986"/>
                  </a:lnTo>
                  <a:lnTo>
                    <a:pt x="213194" y="499986"/>
                  </a:lnTo>
                  <a:lnTo>
                    <a:pt x="213194" y="497065"/>
                  </a:lnTo>
                  <a:lnTo>
                    <a:pt x="215696" y="499986"/>
                  </a:lnTo>
                  <a:lnTo>
                    <a:pt x="217589" y="499986"/>
                  </a:lnTo>
                  <a:close/>
                </a:path>
                <a:path w="390525" h="520700">
                  <a:moveTo>
                    <a:pt x="219557" y="493852"/>
                  </a:moveTo>
                  <a:lnTo>
                    <a:pt x="218198" y="493852"/>
                  </a:lnTo>
                  <a:lnTo>
                    <a:pt x="218198" y="499986"/>
                  </a:lnTo>
                  <a:lnTo>
                    <a:pt x="219557" y="499986"/>
                  </a:lnTo>
                  <a:lnTo>
                    <a:pt x="219557" y="493852"/>
                  </a:lnTo>
                  <a:close/>
                </a:path>
                <a:path w="390525" h="520700">
                  <a:moveTo>
                    <a:pt x="225221" y="493852"/>
                  </a:moveTo>
                  <a:lnTo>
                    <a:pt x="220370" y="493852"/>
                  </a:lnTo>
                  <a:lnTo>
                    <a:pt x="220370" y="495046"/>
                  </a:lnTo>
                  <a:lnTo>
                    <a:pt x="222123" y="495046"/>
                  </a:lnTo>
                  <a:lnTo>
                    <a:pt x="222123" y="499986"/>
                  </a:lnTo>
                  <a:lnTo>
                    <a:pt x="223481" y="499986"/>
                  </a:lnTo>
                  <a:lnTo>
                    <a:pt x="223481" y="495046"/>
                  </a:lnTo>
                  <a:lnTo>
                    <a:pt x="225221" y="495046"/>
                  </a:lnTo>
                  <a:lnTo>
                    <a:pt x="225221" y="493852"/>
                  </a:lnTo>
                  <a:close/>
                </a:path>
                <a:path w="390525" h="520700">
                  <a:moveTo>
                    <a:pt x="293763" y="483057"/>
                  </a:moveTo>
                  <a:lnTo>
                    <a:pt x="282867" y="483870"/>
                  </a:lnTo>
                  <a:lnTo>
                    <a:pt x="107492" y="483870"/>
                  </a:lnTo>
                  <a:lnTo>
                    <a:pt x="96583" y="483057"/>
                  </a:lnTo>
                  <a:lnTo>
                    <a:pt x="107492" y="485140"/>
                  </a:lnTo>
                  <a:lnTo>
                    <a:pt x="282867" y="485140"/>
                  </a:lnTo>
                  <a:lnTo>
                    <a:pt x="289496" y="483870"/>
                  </a:lnTo>
                  <a:lnTo>
                    <a:pt x="293763" y="483057"/>
                  </a:lnTo>
                  <a:close/>
                </a:path>
                <a:path w="390525" h="520700">
                  <a:moveTo>
                    <a:pt x="298792" y="39230"/>
                  </a:moveTo>
                  <a:lnTo>
                    <a:pt x="288391" y="36830"/>
                  </a:lnTo>
                  <a:lnTo>
                    <a:pt x="282867" y="35560"/>
                  </a:lnTo>
                  <a:lnTo>
                    <a:pt x="107492" y="35560"/>
                  </a:lnTo>
                  <a:lnTo>
                    <a:pt x="91554" y="39230"/>
                  </a:lnTo>
                  <a:lnTo>
                    <a:pt x="107492" y="36830"/>
                  </a:lnTo>
                  <a:lnTo>
                    <a:pt x="282867" y="36830"/>
                  </a:lnTo>
                  <a:lnTo>
                    <a:pt x="298792" y="39230"/>
                  </a:lnTo>
                  <a:close/>
                </a:path>
                <a:path w="390525" h="520700">
                  <a:moveTo>
                    <a:pt x="300634" y="39649"/>
                  </a:moveTo>
                  <a:lnTo>
                    <a:pt x="299783" y="39370"/>
                  </a:lnTo>
                  <a:lnTo>
                    <a:pt x="298792" y="39230"/>
                  </a:lnTo>
                  <a:lnTo>
                    <a:pt x="300634" y="39649"/>
                  </a:lnTo>
                  <a:close/>
                </a:path>
                <a:path w="390525" h="520700">
                  <a:moveTo>
                    <a:pt x="305130" y="480885"/>
                  </a:moveTo>
                  <a:lnTo>
                    <a:pt x="293763" y="483057"/>
                  </a:lnTo>
                  <a:lnTo>
                    <a:pt x="299783" y="482600"/>
                  </a:lnTo>
                  <a:lnTo>
                    <a:pt x="305130" y="480885"/>
                  </a:lnTo>
                  <a:close/>
                </a:path>
                <a:path w="390525" h="520700">
                  <a:moveTo>
                    <a:pt x="328510" y="470598"/>
                  </a:moveTo>
                  <a:lnTo>
                    <a:pt x="315544" y="477520"/>
                  </a:lnTo>
                  <a:lnTo>
                    <a:pt x="305130" y="480885"/>
                  </a:lnTo>
                  <a:lnTo>
                    <a:pt x="316026" y="478790"/>
                  </a:lnTo>
                  <a:lnTo>
                    <a:pt x="328510" y="470598"/>
                  </a:lnTo>
                  <a:close/>
                </a:path>
                <a:path w="390525" h="520700">
                  <a:moveTo>
                    <a:pt x="328510" y="51384"/>
                  </a:moveTo>
                  <a:lnTo>
                    <a:pt x="316026" y="43180"/>
                  </a:lnTo>
                  <a:lnTo>
                    <a:pt x="300634" y="39649"/>
                  </a:lnTo>
                  <a:lnTo>
                    <a:pt x="315544" y="44450"/>
                  </a:lnTo>
                  <a:lnTo>
                    <a:pt x="328510" y="51384"/>
                  </a:lnTo>
                  <a:close/>
                </a:path>
                <a:path w="390525" h="520700">
                  <a:moveTo>
                    <a:pt x="330784" y="469099"/>
                  </a:moveTo>
                  <a:lnTo>
                    <a:pt x="328510" y="470598"/>
                  </a:lnTo>
                  <a:lnTo>
                    <a:pt x="329793" y="469900"/>
                  </a:lnTo>
                  <a:lnTo>
                    <a:pt x="330784" y="469099"/>
                  </a:lnTo>
                  <a:close/>
                </a:path>
                <a:path w="390525" h="520700">
                  <a:moveTo>
                    <a:pt x="330784" y="52882"/>
                  </a:moveTo>
                  <a:lnTo>
                    <a:pt x="329793" y="52070"/>
                  </a:lnTo>
                  <a:lnTo>
                    <a:pt x="328510" y="51384"/>
                  </a:lnTo>
                  <a:lnTo>
                    <a:pt x="330784" y="52882"/>
                  </a:lnTo>
                  <a:close/>
                </a:path>
                <a:path w="390525" h="520700">
                  <a:moveTo>
                    <a:pt x="351142" y="448691"/>
                  </a:moveTo>
                  <a:lnTo>
                    <a:pt x="342226" y="459740"/>
                  </a:lnTo>
                  <a:lnTo>
                    <a:pt x="330784" y="469099"/>
                  </a:lnTo>
                  <a:lnTo>
                    <a:pt x="343090" y="461010"/>
                  </a:lnTo>
                  <a:lnTo>
                    <a:pt x="351142" y="448691"/>
                  </a:lnTo>
                  <a:close/>
                </a:path>
                <a:path w="390525" h="520700">
                  <a:moveTo>
                    <a:pt x="353898" y="444487"/>
                  </a:moveTo>
                  <a:lnTo>
                    <a:pt x="351142" y="448691"/>
                  </a:lnTo>
                  <a:lnTo>
                    <a:pt x="352475" y="447040"/>
                  </a:lnTo>
                  <a:lnTo>
                    <a:pt x="353898" y="444487"/>
                  </a:lnTo>
                  <a:close/>
                </a:path>
                <a:path w="390525" h="520700">
                  <a:moveTo>
                    <a:pt x="363296" y="423494"/>
                  </a:moveTo>
                  <a:lnTo>
                    <a:pt x="360210" y="433070"/>
                  </a:lnTo>
                  <a:lnTo>
                    <a:pt x="353898" y="444487"/>
                  </a:lnTo>
                  <a:lnTo>
                    <a:pt x="361353" y="433070"/>
                  </a:lnTo>
                  <a:lnTo>
                    <a:pt x="363296" y="423494"/>
                  </a:lnTo>
                  <a:close/>
                </a:path>
                <a:path w="390525" h="520700">
                  <a:moveTo>
                    <a:pt x="363740" y="99898"/>
                  </a:moveTo>
                  <a:lnTo>
                    <a:pt x="361353" y="87630"/>
                  </a:lnTo>
                  <a:lnTo>
                    <a:pt x="343090" y="60960"/>
                  </a:lnTo>
                  <a:lnTo>
                    <a:pt x="330784" y="52882"/>
                  </a:lnTo>
                  <a:lnTo>
                    <a:pt x="342226" y="62230"/>
                  </a:lnTo>
                  <a:lnTo>
                    <a:pt x="352475" y="74930"/>
                  </a:lnTo>
                  <a:lnTo>
                    <a:pt x="360210" y="88900"/>
                  </a:lnTo>
                  <a:lnTo>
                    <a:pt x="363740" y="99898"/>
                  </a:lnTo>
                  <a:close/>
                </a:path>
                <a:path w="390525" h="520700">
                  <a:moveTo>
                    <a:pt x="365620" y="109524"/>
                  </a:moveTo>
                  <a:lnTo>
                    <a:pt x="365099" y="104140"/>
                  </a:lnTo>
                  <a:lnTo>
                    <a:pt x="363740" y="99898"/>
                  </a:lnTo>
                  <a:lnTo>
                    <a:pt x="365620" y="109524"/>
                  </a:lnTo>
                  <a:close/>
                </a:path>
                <a:path w="390525" h="520700">
                  <a:moveTo>
                    <a:pt x="365696" y="411581"/>
                  </a:moveTo>
                  <a:lnTo>
                    <a:pt x="363296" y="423494"/>
                  </a:lnTo>
                  <a:lnTo>
                    <a:pt x="365099" y="417830"/>
                  </a:lnTo>
                  <a:lnTo>
                    <a:pt x="365696" y="411581"/>
                  </a:lnTo>
                  <a:close/>
                </a:path>
                <a:path w="390525" h="520700">
                  <a:moveTo>
                    <a:pt x="368046" y="121920"/>
                  </a:moveTo>
                  <a:lnTo>
                    <a:pt x="365620" y="109524"/>
                  </a:lnTo>
                  <a:lnTo>
                    <a:pt x="366814" y="121920"/>
                  </a:lnTo>
                  <a:lnTo>
                    <a:pt x="366814" y="400050"/>
                  </a:lnTo>
                  <a:lnTo>
                    <a:pt x="365696" y="411581"/>
                  </a:lnTo>
                  <a:lnTo>
                    <a:pt x="368046" y="400050"/>
                  </a:lnTo>
                  <a:lnTo>
                    <a:pt x="368046" y="121920"/>
                  </a:lnTo>
                  <a:close/>
                </a:path>
                <a:path w="390525" h="520700">
                  <a:moveTo>
                    <a:pt x="390334" y="7620"/>
                  </a:moveTo>
                  <a:lnTo>
                    <a:pt x="389305" y="6604"/>
                  </a:lnTo>
                  <a:lnTo>
                    <a:pt x="389305" y="27940"/>
                  </a:lnTo>
                  <a:lnTo>
                    <a:pt x="384124" y="33020"/>
                  </a:lnTo>
                  <a:lnTo>
                    <a:pt x="389102" y="35560"/>
                  </a:lnTo>
                  <a:lnTo>
                    <a:pt x="389102" y="488950"/>
                  </a:lnTo>
                  <a:lnTo>
                    <a:pt x="384124" y="492760"/>
                  </a:lnTo>
                  <a:lnTo>
                    <a:pt x="389102" y="496570"/>
                  </a:lnTo>
                  <a:lnTo>
                    <a:pt x="389102" y="514350"/>
                  </a:lnTo>
                  <a:lnTo>
                    <a:pt x="383286" y="519430"/>
                  </a:lnTo>
                  <a:lnTo>
                    <a:pt x="376593" y="519430"/>
                  </a:lnTo>
                  <a:lnTo>
                    <a:pt x="367004" y="506730"/>
                  </a:lnTo>
                  <a:lnTo>
                    <a:pt x="366052" y="505460"/>
                  </a:lnTo>
                  <a:lnTo>
                    <a:pt x="356006" y="519430"/>
                  </a:lnTo>
                  <a:lnTo>
                    <a:pt x="346862" y="506730"/>
                  </a:lnTo>
                  <a:lnTo>
                    <a:pt x="345948" y="505460"/>
                  </a:lnTo>
                  <a:lnTo>
                    <a:pt x="335902" y="519430"/>
                  </a:lnTo>
                  <a:lnTo>
                    <a:pt x="326758" y="506730"/>
                  </a:lnTo>
                  <a:lnTo>
                    <a:pt x="325856" y="505460"/>
                  </a:lnTo>
                  <a:lnTo>
                    <a:pt x="315798" y="519430"/>
                  </a:lnTo>
                  <a:lnTo>
                    <a:pt x="306654" y="506730"/>
                  </a:lnTo>
                  <a:lnTo>
                    <a:pt x="305752" y="505460"/>
                  </a:lnTo>
                  <a:lnTo>
                    <a:pt x="295694" y="519430"/>
                  </a:lnTo>
                  <a:lnTo>
                    <a:pt x="286550" y="506730"/>
                  </a:lnTo>
                  <a:lnTo>
                    <a:pt x="285648" y="505460"/>
                  </a:lnTo>
                  <a:lnTo>
                    <a:pt x="275615" y="519430"/>
                  </a:lnTo>
                  <a:lnTo>
                    <a:pt x="266471" y="506730"/>
                  </a:lnTo>
                  <a:lnTo>
                    <a:pt x="265557" y="505460"/>
                  </a:lnTo>
                  <a:lnTo>
                    <a:pt x="255511" y="519430"/>
                  </a:lnTo>
                  <a:lnTo>
                    <a:pt x="246367" y="506730"/>
                  </a:lnTo>
                  <a:lnTo>
                    <a:pt x="245452" y="505460"/>
                  </a:lnTo>
                  <a:lnTo>
                    <a:pt x="235407" y="519430"/>
                  </a:lnTo>
                  <a:lnTo>
                    <a:pt x="226263" y="506730"/>
                  </a:lnTo>
                  <a:lnTo>
                    <a:pt x="225348" y="505460"/>
                  </a:lnTo>
                  <a:lnTo>
                    <a:pt x="215303" y="519430"/>
                  </a:lnTo>
                  <a:lnTo>
                    <a:pt x="206159" y="506730"/>
                  </a:lnTo>
                  <a:lnTo>
                    <a:pt x="205244" y="505460"/>
                  </a:lnTo>
                  <a:lnTo>
                    <a:pt x="195199" y="519430"/>
                  </a:lnTo>
                  <a:lnTo>
                    <a:pt x="186055" y="506730"/>
                  </a:lnTo>
                  <a:lnTo>
                    <a:pt x="185153" y="505460"/>
                  </a:lnTo>
                  <a:lnTo>
                    <a:pt x="175094" y="519430"/>
                  </a:lnTo>
                  <a:lnTo>
                    <a:pt x="165950" y="506730"/>
                  </a:lnTo>
                  <a:lnTo>
                    <a:pt x="165049" y="505460"/>
                  </a:lnTo>
                  <a:lnTo>
                    <a:pt x="154990" y="519430"/>
                  </a:lnTo>
                  <a:lnTo>
                    <a:pt x="145846" y="506730"/>
                  </a:lnTo>
                  <a:lnTo>
                    <a:pt x="144945" y="505460"/>
                  </a:lnTo>
                  <a:lnTo>
                    <a:pt x="134886" y="519430"/>
                  </a:lnTo>
                  <a:lnTo>
                    <a:pt x="125742" y="506730"/>
                  </a:lnTo>
                  <a:lnTo>
                    <a:pt x="124841" y="505460"/>
                  </a:lnTo>
                  <a:lnTo>
                    <a:pt x="114795" y="519430"/>
                  </a:lnTo>
                  <a:lnTo>
                    <a:pt x="105651" y="506730"/>
                  </a:lnTo>
                  <a:lnTo>
                    <a:pt x="104736" y="505460"/>
                  </a:lnTo>
                  <a:lnTo>
                    <a:pt x="94691" y="519430"/>
                  </a:lnTo>
                  <a:lnTo>
                    <a:pt x="85547" y="506730"/>
                  </a:lnTo>
                  <a:lnTo>
                    <a:pt x="84632" y="505460"/>
                  </a:lnTo>
                  <a:lnTo>
                    <a:pt x="74587" y="519430"/>
                  </a:lnTo>
                  <a:lnTo>
                    <a:pt x="65443" y="506730"/>
                  </a:lnTo>
                  <a:lnTo>
                    <a:pt x="64528" y="505460"/>
                  </a:lnTo>
                  <a:lnTo>
                    <a:pt x="54483" y="519430"/>
                  </a:lnTo>
                  <a:lnTo>
                    <a:pt x="45339" y="506730"/>
                  </a:lnTo>
                  <a:lnTo>
                    <a:pt x="44424" y="505460"/>
                  </a:lnTo>
                  <a:lnTo>
                    <a:pt x="34378" y="519430"/>
                  </a:lnTo>
                  <a:lnTo>
                    <a:pt x="25234" y="506730"/>
                  </a:lnTo>
                  <a:lnTo>
                    <a:pt x="24320" y="505460"/>
                  </a:lnTo>
                  <a:lnTo>
                    <a:pt x="13766" y="519430"/>
                  </a:lnTo>
                  <a:lnTo>
                    <a:pt x="7073" y="519430"/>
                  </a:lnTo>
                  <a:lnTo>
                    <a:pt x="1270" y="514350"/>
                  </a:lnTo>
                  <a:lnTo>
                    <a:pt x="1244" y="506730"/>
                  </a:lnTo>
                  <a:lnTo>
                    <a:pt x="1231" y="505460"/>
                  </a:lnTo>
                  <a:lnTo>
                    <a:pt x="1231" y="497840"/>
                  </a:lnTo>
                  <a:lnTo>
                    <a:pt x="1231" y="497662"/>
                  </a:lnTo>
                  <a:lnTo>
                    <a:pt x="2298" y="496570"/>
                  </a:lnTo>
                  <a:lnTo>
                    <a:pt x="6045" y="492760"/>
                  </a:lnTo>
                  <a:lnTo>
                    <a:pt x="1003" y="488950"/>
                  </a:lnTo>
                  <a:lnTo>
                    <a:pt x="1244" y="488950"/>
                  </a:lnTo>
                  <a:lnTo>
                    <a:pt x="1244" y="35560"/>
                  </a:lnTo>
                  <a:lnTo>
                    <a:pt x="6223" y="33020"/>
                  </a:lnTo>
                  <a:lnTo>
                    <a:pt x="1244" y="27940"/>
                  </a:lnTo>
                  <a:lnTo>
                    <a:pt x="1270" y="7620"/>
                  </a:lnTo>
                  <a:lnTo>
                    <a:pt x="7073" y="2540"/>
                  </a:lnTo>
                  <a:lnTo>
                    <a:pt x="15049" y="2540"/>
                  </a:lnTo>
                  <a:lnTo>
                    <a:pt x="24904" y="16510"/>
                  </a:lnTo>
                  <a:lnTo>
                    <a:pt x="25806" y="15240"/>
                  </a:lnTo>
                  <a:lnTo>
                    <a:pt x="34925" y="2540"/>
                  </a:lnTo>
                  <a:lnTo>
                    <a:pt x="44919" y="16510"/>
                  </a:lnTo>
                  <a:lnTo>
                    <a:pt x="45821" y="15240"/>
                  </a:lnTo>
                  <a:lnTo>
                    <a:pt x="54914" y="2540"/>
                  </a:lnTo>
                  <a:lnTo>
                    <a:pt x="64922" y="16510"/>
                  </a:lnTo>
                  <a:lnTo>
                    <a:pt x="65824" y="15240"/>
                  </a:lnTo>
                  <a:lnTo>
                    <a:pt x="74917" y="2540"/>
                  </a:lnTo>
                  <a:lnTo>
                    <a:pt x="84912" y="16510"/>
                  </a:lnTo>
                  <a:lnTo>
                    <a:pt x="85813" y="15240"/>
                  </a:lnTo>
                  <a:lnTo>
                    <a:pt x="94919" y="2540"/>
                  </a:lnTo>
                  <a:lnTo>
                    <a:pt x="104927" y="16510"/>
                  </a:lnTo>
                  <a:lnTo>
                    <a:pt x="105829" y="15240"/>
                  </a:lnTo>
                  <a:lnTo>
                    <a:pt x="114922" y="2540"/>
                  </a:lnTo>
                  <a:lnTo>
                    <a:pt x="124917" y="16510"/>
                  </a:lnTo>
                  <a:lnTo>
                    <a:pt x="125818" y="15240"/>
                  </a:lnTo>
                  <a:lnTo>
                    <a:pt x="134924" y="2540"/>
                  </a:lnTo>
                  <a:lnTo>
                    <a:pt x="144932" y="16510"/>
                  </a:lnTo>
                  <a:lnTo>
                    <a:pt x="145834" y="15240"/>
                  </a:lnTo>
                  <a:lnTo>
                    <a:pt x="154927" y="2540"/>
                  </a:lnTo>
                  <a:lnTo>
                    <a:pt x="164922" y="16510"/>
                  </a:lnTo>
                  <a:lnTo>
                    <a:pt x="165823" y="15240"/>
                  </a:lnTo>
                  <a:lnTo>
                    <a:pt x="174929" y="2540"/>
                  </a:lnTo>
                  <a:lnTo>
                    <a:pt x="184924" y="16510"/>
                  </a:lnTo>
                  <a:lnTo>
                    <a:pt x="185826" y="15240"/>
                  </a:lnTo>
                  <a:lnTo>
                    <a:pt x="194932" y="2540"/>
                  </a:lnTo>
                  <a:lnTo>
                    <a:pt x="204939" y="16510"/>
                  </a:lnTo>
                  <a:lnTo>
                    <a:pt x="205841" y="15240"/>
                  </a:lnTo>
                  <a:lnTo>
                    <a:pt x="214934" y="2540"/>
                  </a:lnTo>
                  <a:lnTo>
                    <a:pt x="224942" y="16510"/>
                  </a:lnTo>
                  <a:lnTo>
                    <a:pt x="225844" y="15240"/>
                  </a:lnTo>
                  <a:lnTo>
                    <a:pt x="234950" y="2540"/>
                  </a:lnTo>
                  <a:lnTo>
                    <a:pt x="244944" y="16510"/>
                  </a:lnTo>
                  <a:lnTo>
                    <a:pt x="245846" y="15240"/>
                  </a:lnTo>
                  <a:lnTo>
                    <a:pt x="254939" y="2540"/>
                  </a:lnTo>
                  <a:lnTo>
                    <a:pt x="264947" y="16510"/>
                  </a:lnTo>
                  <a:lnTo>
                    <a:pt x="265849" y="15240"/>
                  </a:lnTo>
                  <a:lnTo>
                    <a:pt x="274942" y="2540"/>
                  </a:lnTo>
                  <a:lnTo>
                    <a:pt x="284949" y="16510"/>
                  </a:lnTo>
                  <a:lnTo>
                    <a:pt x="285851" y="15240"/>
                  </a:lnTo>
                  <a:lnTo>
                    <a:pt x="294957" y="2540"/>
                  </a:lnTo>
                  <a:lnTo>
                    <a:pt x="304952" y="16510"/>
                  </a:lnTo>
                  <a:lnTo>
                    <a:pt x="305854" y="15240"/>
                  </a:lnTo>
                  <a:lnTo>
                    <a:pt x="314960" y="2540"/>
                  </a:lnTo>
                  <a:lnTo>
                    <a:pt x="324967" y="16510"/>
                  </a:lnTo>
                  <a:lnTo>
                    <a:pt x="325869" y="15240"/>
                  </a:lnTo>
                  <a:lnTo>
                    <a:pt x="334962" y="2540"/>
                  </a:lnTo>
                  <a:lnTo>
                    <a:pt x="344970" y="16510"/>
                  </a:lnTo>
                  <a:lnTo>
                    <a:pt x="345871" y="15240"/>
                  </a:lnTo>
                  <a:lnTo>
                    <a:pt x="354977" y="2540"/>
                  </a:lnTo>
                  <a:lnTo>
                    <a:pt x="364972" y="16510"/>
                  </a:lnTo>
                  <a:lnTo>
                    <a:pt x="365899" y="15240"/>
                  </a:lnTo>
                  <a:lnTo>
                    <a:pt x="375297" y="2540"/>
                  </a:lnTo>
                  <a:lnTo>
                    <a:pt x="383286" y="2540"/>
                  </a:lnTo>
                  <a:lnTo>
                    <a:pt x="389102" y="7620"/>
                  </a:lnTo>
                  <a:lnTo>
                    <a:pt x="389115" y="27940"/>
                  </a:lnTo>
                  <a:lnTo>
                    <a:pt x="389305" y="27940"/>
                  </a:lnTo>
                  <a:lnTo>
                    <a:pt x="389305" y="6604"/>
                  </a:lnTo>
                  <a:lnTo>
                    <a:pt x="385229" y="2540"/>
                  </a:lnTo>
                  <a:lnTo>
                    <a:pt x="383959" y="1270"/>
                  </a:lnTo>
                  <a:lnTo>
                    <a:pt x="374662" y="1270"/>
                  </a:lnTo>
                  <a:lnTo>
                    <a:pt x="364972" y="15240"/>
                  </a:lnTo>
                  <a:lnTo>
                    <a:pt x="356641" y="2540"/>
                  </a:lnTo>
                  <a:lnTo>
                    <a:pt x="354977" y="0"/>
                  </a:lnTo>
                  <a:lnTo>
                    <a:pt x="344970" y="15240"/>
                  </a:lnTo>
                  <a:lnTo>
                    <a:pt x="336626" y="2540"/>
                  </a:lnTo>
                  <a:lnTo>
                    <a:pt x="334962" y="0"/>
                  </a:lnTo>
                  <a:lnTo>
                    <a:pt x="324967" y="15240"/>
                  </a:lnTo>
                  <a:lnTo>
                    <a:pt x="316623" y="2540"/>
                  </a:lnTo>
                  <a:lnTo>
                    <a:pt x="314960" y="0"/>
                  </a:lnTo>
                  <a:lnTo>
                    <a:pt x="304965" y="15240"/>
                  </a:lnTo>
                  <a:lnTo>
                    <a:pt x="296621" y="2540"/>
                  </a:lnTo>
                  <a:lnTo>
                    <a:pt x="294957" y="0"/>
                  </a:lnTo>
                  <a:lnTo>
                    <a:pt x="284949" y="15240"/>
                  </a:lnTo>
                  <a:lnTo>
                    <a:pt x="276606" y="2540"/>
                  </a:lnTo>
                  <a:lnTo>
                    <a:pt x="274942" y="0"/>
                  </a:lnTo>
                  <a:lnTo>
                    <a:pt x="264947" y="15240"/>
                  </a:lnTo>
                  <a:lnTo>
                    <a:pt x="256603" y="2540"/>
                  </a:lnTo>
                  <a:lnTo>
                    <a:pt x="254939" y="0"/>
                  </a:lnTo>
                  <a:lnTo>
                    <a:pt x="244944" y="15240"/>
                  </a:lnTo>
                  <a:lnTo>
                    <a:pt x="236613" y="2540"/>
                  </a:lnTo>
                  <a:lnTo>
                    <a:pt x="234950" y="0"/>
                  </a:lnTo>
                  <a:lnTo>
                    <a:pt x="224942" y="15240"/>
                  </a:lnTo>
                  <a:lnTo>
                    <a:pt x="216598" y="2540"/>
                  </a:lnTo>
                  <a:lnTo>
                    <a:pt x="214934" y="0"/>
                  </a:lnTo>
                  <a:lnTo>
                    <a:pt x="204939" y="15240"/>
                  </a:lnTo>
                  <a:lnTo>
                    <a:pt x="196596" y="2540"/>
                  </a:lnTo>
                  <a:lnTo>
                    <a:pt x="194932" y="0"/>
                  </a:lnTo>
                  <a:lnTo>
                    <a:pt x="184924" y="15240"/>
                  </a:lnTo>
                  <a:lnTo>
                    <a:pt x="176593" y="2540"/>
                  </a:lnTo>
                  <a:lnTo>
                    <a:pt x="174929" y="0"/>
                  </a:lnTo>
                  <a:lnTo>
                    <a:pt x="164922" y="15240"/>
                  </a:lnTo>
                  <a:lnTo>
                    <a:pt x="156591" y="2540"/>
                  </a:lnTo>
                  <a:lnTo>
                    <a:pt x="154927" y="0"/>
                  </a:lnTo>
                  <a:lnTo>
                    <a:pt x="144932" y="15240"/>
                  </a:lnTo>
                  <a:lnTo>
                    <a:pt x="136588" y="2540"/>
                  </a:lnTo>
                  <a:lnTo>
                    <a:pt x="134924" y="0"/>
                  </a:lnTo>
                  <a:lnTo>
                    <a:pt x="124917" y="15240"/>
                  </a:lnTo>
                  <a:lnTo>
                    <a:pt x="116586" y="2540"/>
                  </a:lnTo>
                  <a:lnTo>
                    <a:pt x="114922" y="0"/>
                  </a:lnTo>
                  <a:lnTo>
                    <a:pt x="104927" y="15240"/>
                  </a:lnTo>
                  <a:lnTo>
                    <a:pt x="96583" y="2540"/>
                  </a:lnTo>
                  <a:lnTo>
                    <a:pt x="94919" y="0"/>
                  </a:lnTo>
                  <a:lnTo>
                    <a:pt x="84924" y="15240"/>
                  </a:lnTo>
                  <a:lnTo>
                    <a:pt x="76581" y="2540"/>
                  </a:lnTo>
                  <a:lnTo>
                    <a:pt x="74917" y="0"/>
                  </a:lnTo>
                  <a:lnTo>
                    <a:pt x="64922" y="15240"/>
                  </a:lnTo>
                  <a:lnTo>
                    <a:pt x="56578" y="2540"/>
                  </a:lnTo>
                  <a:lnTo>
                    <a:pt x="54914" y="0"/>
                  </a:lnTo>
                  <a:lnTo>
                    <a:pt x="44919" y="15240"/>
                  </a:lnTo>
                  <a:lnTo>
                    <a:pt x="36588" y="2540"/>
                  </a:lnTo>
                  <a:lnTo>
                    <a:pt x="34925" y="0"/>
                  </a:lnTo>
                  <a:lnTo>
                    <a:pt x="24930" y="15240"/>
                  </a:lnTo>
                  <a:lnTo>
                    <a:pt x="16548" y="2540"/>
                  </a:lnTo>
                  <a:lnTo>
                    <a:pt x="15709" y="1270"/>
                  </a:lnTo>
                  <a:lnTo>
                    <a:pt x="6400" y="1270"/>
                  </a:lnTo>
                  <a:lnTo>
                    <a:pt x="25" y="7620"/>
                  </a:lnTo>
                  <a:lnTo>
                    <a:pt x="25" y="27940"/>
                  </a:lnTo>
                  <a:lnTo>
                    <a:pt x="4318" y="33020"/>
                  </a:lnTo>
                  <a:lnTo>
                    <a:pt x="25" y="35560"/>
                  </a:lnTo>
                  <a:lnTo>
                    <a:pt x="25" y="488950"/>
                  </a:lnTo>
                  <a:lnTo>
                    <a:pt x="4165" y="492760"/>
                  </a:lnTo>
                  <a:lnTo>
                    <a:pt x="0" y="496570"/>
                  </a:lnTo>
                  <a:lnTo>
                    <a:pt x="0" y="508000"/>
                  </a:lnTo>
                  <a:lnTo>
                    <a:pt x="25" y="506730"/>
                  </a:lnTo>
                  <a:lnTo>
                    <a:pt x="25" y="507974"/>
                  </a:lnTo>
                  <a:lnTo>
                    <a:pt x="25" y="514350"/>
                  </a:lnTo>
                  <a:lnTo>
                    <a:pt x="6400" y="520700"/>
                  </a:lnTo>
                  <a:lnTo>
                    <a:pt x="14262" y="520700"/>
                  </a:lnTo>
                  <a:lnTo>
                    <a:pt x="14592" y="520700"/>
                  </a:lnTo>
                  <a:lnTo>
                    <a:pt x="15468" y="519430"/>
                  </a:lnTo>
                  <a:lnTo>
                    <a:pt x="24320" y="506730"/>
                  </a:lnTo>
                  <a:lnTo>
                    <a:pt x="34378" y="520700"/>
                  </a:lnTo>
                  <a:lnTo>
                    <a:pt x="35280" y="519430"/>
                  </a:lnTo>
                  <a:lnTo>
                    <a:pt x="44424" y="506730"/>
                  </a:lnTo>
                  <a:lnTo>
                    <a:pt x="54483" y="520700"/>
                  </a:lnTo>
                  <a:lnTo>
                    <a:pt x="55397" y="519430"/>
                  </a:lnTo>
                  <a:lnTo>
                    <a:pt x="64541" y="506730"/>
                  </a:lnTo>
                  <a:lnTo>
                    <a:pt x="74587" y="520700"/>
                  </a:lnTo>
                  <a:lnTo>
                    <a:pt x="75488" y="519430"/>
                  </a:lnTo>
                  <a:lnTo>
                    <a:pt x="84632" y="506730"/>
                  </a:lnTo>
                  <a:lnTo>
                    <a:pt x="94691" y="520700"/>
                  </a:lnTo>
                  <a:lnTo>
                    <a:pt x="95592" y="519430"/>
                  </a:lnTo>
                  <a:lnTo>
                    <a:pt x="104736" y="506730"/>
                  </a:lnTo>
                  <a:lnTo>
                    <a:pt x="114795" y="520700"/>
                  </a:lnTo>
                  <a:lnTo>
                    <a:pt x="115697" y="519430"/>
                  </a:lnTo>
                  <a:lnTo>
                    <a:pt x="124841" y="506730"/>
                  </a:lnTo>
                  <a:lnTo>
                    <a:pt x="134886" y="520700"/>
                  </a:lnTo>
                  <a:lnTo>
                    <a:pt x="135801" y="519430"/>
                  </a:lnTo>
                  <a:lnTo>
                    <a:pt x="144945" y="506730"/>
                  </a:lnTo>
                  <a:lnTo>
                    <a:pt x="154990" y="520700"/>
                  </a:lnTo>
                  <a:lnTo>
                    <a:pt x="155905" y="519430"/>
                  </a:lnTo>
                  <a:lnTo>
                    <a:pt x="165049" y="506730"/>
                  </a:lnTo>
                  <a:lnTo>
                    <a:pt x="175094" y="520700"/>
                  </a:lnTo>
                  <a:lnTo>
                    <a:pt x="176009" y="519430"/>
                  </a:lnTo>
                  <a:lnTo>
                    <a:pt x="185153" y="506730"/>
                  </a:lnTo>
                  <a:lnTo>
                    <a:pt x="195199" y="520700"/>
                  </a:lnTo>
                  <a:lnTo>
                    <a:pt x="196100" y="519430"/>
                  </a:lnTo>
                  <a:lnTo>
                    <a:pt x="205244" y="506730"/>
                  </a:lnTo>
                  <a:lnTo>
                    <a:pt x="215303" y="520700"/>
                  </a:lnTo>
                  <a:lnTo>
                    <a:pt x="216204" y="519430"/>
                  </a:lnTo>
                  <a:lnTo>
                    <a:pt x="225348" y="506730"/>
                  </a:lnTo>
                  <a:lnTo>
                    <a:pt x="235407" y="520700"/>
                  </a:lnTo>
                  <a:lnTo>
                    <a:pt x="236308" y="519430"/>
                  </a:lnTo>
                  <a:lnTo>
                    <a:pt x="245452" y="506730"/>
                  </a:lnTo>
                  <a:lnTo>
                    <a:pt x="255511" y="520700"/>
                  </a:lnTo>
                  <a:lnTo>
                    <a:pt x="256413" y="519430"/>
                  </a:lnTo>
                  <a:lnTo>
                    <a:pt x="265557" y="506730"/>
                  </a:lnTo>
                  <a:lnTo>
                    <a:pt x="275602" y="520700"/>
                  </a:lnTo>
                  <a:lnTo>
                    <a:pt x="276504" y="519430"/>
                  </a:lnTo>
                  <a:lnTo>
                    <a:pt x="285648" y="506730"/>
                  </a:lnTo>
                  <a:lnTo>
                    <a:pt x="295694" y="520700"/>
                  </a:lnTo>
                  <a:lnTo>
                    <a:pt x="296608" y="519430"/>
                  </a:lnTo>
                  <a:lnTo>
                    <a:pt x="305752" y="506730"/>
                  </a:lnTo>
                  <a:lnTo>
                    <a:pt x="315798" y="520700"/>
                  </a:lnTo>
                  <a:lnTo>
                    <a:pt x="316712" y="519430"/>
                  </a:lnTo>
                  <a:lnTo>
                    <a:pt x="325856" y="506730"/>
                  </a:lnTo>
                  <a:lnTo>
                    <a:pt x="335902" y="520700"/>
                  </a:lnTo>
                  <a:lnTo>
                    <a:pt x="336804" y="519430"/>
                  </a:lnTo>
                  <a:lnTo>
                    <a:pt x="345948" y="506730"/>
                  </a:lnTo>
                  <a:lnTo>
                    <a:pt x="356006" y="520700"/>
                  </a:lnTo>
                  <a:lnTo>
                    <a:pt x="356908" y="519430"/>
                  </a:lnTo>
                  <a:lnTo>
                    <a:pt x="366052" y="506730"/>
                  </a:lnTo>
                  <a:lnTo>
                    <a:pt x="375767" y="520700"/>
                  </a:lnTo>
                  <a:lnTo>
                    <a:pt x="376097" y="520700"/>
                  </a:lnTo>
                  <a:lnTo>
                    <a:pt x="383959" y="520700"/>
                  </a:lnTo>
                  <a:lnTo>
                    <a:pt x="390334" y="514350"/>
                  </a:lnTo>
                  <a:lnTo>
                    <a:pt x="390334" y="496570"/>
                  </a:lnTo>
                  <a:lnTo>
                    <a:pt x="386041" y="492760"/>
                  </a:lnTo>
                  <a:lnTo>
                    <a:pt x="390334" y="488950"/>
                  </a:lnTo>
                  <a:lnTo>
                    <a:pt x="390334" y="35560"/>
                  </a:lnTo>
                  <a:lnTo>
                    <a:pt x="386041" y="33020"/>
                  </a:lnTo>
                  <a:lnTo>
                    <a:pt x="390334" y="27940"/>
                  </a:lnTo>
                  <a:lnTo>
                    <a:pt x="390334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75"/>
            <p:cNvSpPr/>
            <p:nvPr/>
          </p:nvSpPr>
          <p:spPr>
            <a:xfrm>
              <a:off x="6290018" y="1210602"/>
              <a:ext cx="718452" cy="4190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76"/>
            <p:cNvSpPr/>
            <p:nvPr/>
          </p:nvSpPr>
          <p:spPr>
            <a:xfrm>
              <a:off x="6693941" y="944194"/>
              <a:ext cx="481825" cy="6545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7"/>
            <p:cNvSpPr/>
            <p:nvPr/>
          </p:nvSpPr>
          <p:spPr>
            <a:xfrm>
              <a:off x="6974827" y="1437081"/>
              <a:ext cx="33642" cy="1324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78"/>
            <p:cNvSpPr/>
            <p:nvPr/>
          </p:nvSpPr>
          <p:spPr>
            <a:xfrm>
              <a:off x="6693941" y="1341894"/>
              <a:ext cx="230974" cy="609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79"/>
            <p:cNvSpPr/>
            <p:nvPr/>
          </p:nvSpPr>
          <p:spPr>
            <a:xfrm>
              <a:off x="6713029" y="1210945"/>
              <a:ext cx="206552" cy="562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80"/>
            <p:cNvSpPr/>
            <p:nvPr/>
          </p:nvSpPr>
          <p:spPr>
            <a:xfrm>
              <a:off x="6693941" y="1254442"/>
              <a:ext cx="7620" cy="124460"/>
            </a:xfrm>
            <a:custGeom>
              <a:avLst/>
              <a:gdLst/>
              <a:ahLst/>
              <a:cxnLst/>
              <a:rect l="l" t="t" r="r" b="b"/>
              <a:pathLst>
                <a:path w="7620" h="124459">
                  <a:moveTo>
                    <a:pt x="41" y="0"/>
                  </a:moveTo>
                  <a:lnTo>
                    <a:pt x="0" y="9004"/>
                  </a:lnTo>
                  <a:lnTo>
                    <a:pt x="749" y="8864"/>
                  </a:lnTo>
                  <a:lnTo>
                    <a:pt x="2070" y="8521"/>
                  </a:lnTo>
                  <a:lnTo>
                    <a:pt x="1447" y="5537"/>
                  </a:lnTo>
                  <a:lnTo>
                    <a:pt x="774" y="2692"/>
                  </a:lnTo>
                  <a:lnTo>
                    <a:pt x="41" y="0"/>
                  </a:lnTo>
                  <a:close/>
                </a:path>
                <a:path w="7620" h="124459">
                  <a:moveTo>
                    <a:pt x="0" y="102920"/>
                  </a:moveTo>
                  <a:lnTo>
                    <a:pt x="0" y="124129"/>
                  </a:lnTo>
                  <a:lnTo>
                    <a:pt x="1346" y="122326"/>
                  </a:lnTo>
                  <a:lnTo>
                    <a:pt x="2374" y="120459"/>
                  </a:lnTo>
                  <a:lnTo>
                    <a:pt x="3048" y="118503"/>
                  </a:lnTo>
                  <a:lnTo>
                    <a:pt x="3860" y="116243"/>
                  </a:lnTo>
                  <a:lnTo>
                    <a:pt x="4584" y="113271"/>
                  </a:lnTo>
                  <a:lnTo>
                    <a:pt x="5219" y="109753"/>
                  </a:lnTo>
                  <a:lnTo>
                    <a:pt x="3530" y="107429"/>
                  </a:lnTo>
                  <a:lnTo>
                    <a:pt x="1790" y="105155"/>
                  </a:lnTo>
                  <a:lnTo>
                    <a:pt x="0" y="102920"/>
                  </a:lnTo>
                  <a:close/>
                </a:path>
                <a:path w="7620" h="124459">
                  <a:moveTo>
                    <a:pt x="7073" y="93624"/>
                  </a:moveTo>
                  <a:lnTo>
                    <a:pt x="6324" y="93916"/>
                  </a:lnTo>
                  <a:lnTo>
                    <a:pt x="0" y="96012"/>
                  </a:lnTo>
                  <a:lnTo>
                    <a:pt x="0" y="97142"/>
                  </a:lnTo>
                  <a:lnTo>
                    <a:pt x="2031" y="99618"/>
                  </a:lnTo>
                  <a:lnTo>
                    <a:pt x="4038" y="102133"/>
                  </a:lnTo>
                  <a:lnTo>
                    <a:pt x="5981" y="104711"/>
                  </a:lnTo>
                  <a:lnTo>
                    <a:pt x="6426" y="101346"/>
                  </a:lnTo>
                  <a:lnTo>
                    <a:pt x="6794" y="97612"/>
                  </a:lnTo>
                  <a:lnTo>
                    <a:pt x="7073" y="93624"/>
                  </a:lnTo>
                  <a:close/>
                </a:path>
              </a:pathLst>
            </a:custGeom>
            <a:solidFill>
              <a:srgbClr val="F9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81"/>
            <p:cNvSpPr/>
            <p:nvPr/>
          </p:nvSpPr>
          <p:spPr>
            <a:xfrm>
              <a:off x="6693941" y="1242707"/>
              <a:ext cx="11430" cy="141605"/>
            </a:xfrm>
            <a:custGeom>
              <a:avLst/>
              <a:gdLst/>
              <a:ahLst/>
              <a:cxnLst/>
              <a:rect l="l" t="t" r="r" b="b"/>
              <a:pathLst>
                <a:path w="11429" h="141605">
                  <a:moveTo>
                    <a:pt x="0" y="0"/>
                  </a:moveTo>
                  <a:lnTo>
                    <a:pt x="86" y="11899"/>
                  </a:lnTo>
                  <a:lnTo>
                    <a:pt x="774" y="14427"/>
                  </a:lnTo>
                  <a:lnTo>
                    <a:pt x="1447" y="17272"/>
                  </a:lnTo>
                  <a:lnTo>
                    <a:pt x="2070" y="20256"/>
                  </a:lnTo>
                  <a:lnTo>
                    <a:pt x="3086" y="19964"/>
                  </a:lnTo>
                  <a:lnTo>
                    <a:pt x="3962" y="19672"/>
                  </a:lnTo>
                  <a:lnTo>
                    <a:pt x="4673" y="19354"/>
                  </a:lnTo>
                  <a:lnTo>
                    <a:pt x="5486" y="19075"/>
                  </a:lnTo>
                  <a:lnTo>
                    <a:pt x="3922" y="11709"/>
                  </a:lnTo>
                  <a:lnTo>
                    <a:pt x="2171" y="5422"/>
                  </a:lnTo>
                  <a:lnTo>
                    <a:pt x="0" y="0"/>
                  </a:lnTo>
                  <a:close/>
                </a:path>
                <a:path w="11429" h="141605">
                  <a:moveTo>
                    <a:pt x="5219" y="121488"/>
                  </a:moveTo>
                  <a:lnTo>
                    <a:pt x="4584" y="125006"/>
                  </a:lnTo>
                  <a:lnTo>
                    <a:pt x="3860" y="127977"/>
                  </a:lnTo>
                  <a:lnTo>
                    <a:pt x="3048" y="130238"/>
                  </a:lnTo>
                  <a:lnTo>
                    <a:pt x="2374" y="132194"/>
                  </a:lnTo>
                  <a:lnTo>
                    <a:pt x="1346" y="134061"/>
                  </a:lnTo>
                  <a:lnTo>
                    <a:pt x="0" y="135864"/>
                  </a:lnTo>
                  <a:lnTo>
                    <a:pt x="0" y="141363"/>
                  </a:lnTo>
                  <a:lnTo>
                    <a:pt x="8656" y="122364"/>
                  </a:lnTo>
                  <a:lnTo>
                    <a:pt x="5829" y="122364"/>
                  </a:lnTo>
                  <a:lnTo>
                    <a:pt x="5219" y="121488"/>
                  </a:lnTo>
                  <a:close/>
                </a:path>
                <a:path w="11429" h="141605">
                  <a:moveTo>
                    <a:pt x="10820" y="103390"/>
                  </a:moveTo>
                  <a:lnTo>
                    <a:pt x="10528" y="103847"/>
                  </a:lnTo>
                  <a:lnTo>
                    <a:pt x="10121" y="104292"/>
                  </a:lnTo>
                  <a:lnTo>
                    <a:pt x="9410" y="104584"/>
                  </a:lnTo>
                  <a:lnTo>
                    <a:pt x="9220" y="104673"/>
                  </a:lnTo>
                  <a:lnTo>
                    <a:pt x="8547" y="104876"/>
                  </a:lnTo>
                  <a:lnTo>
                    <a:pt x="8204" y="105003"/>
                  </a:lnTo>
                  <a:lnTo>
                    <a:pt x="7073" y="105359"/>
                  </a:lnTo>
                  <a:lnTo>
                    <a:pt x="6794" y="109347"/>
                  </a:lnTo>
                  <a:lnTo>
                    <a:pt x="6426" y="113080"/>
                  </a:lnTo>
                  <a:lnTo>
                    <a:pt x="5981" y="116446"/>
                  </a:lnTo>
                  <a:lnTo>
                    <a:pt x="7835" y="118948"/>
                  </a:lnTo>
                  <a:lnTo>
                    <a:pt x="8737" y="120230"/>
                  </a:lnTo>
                  <a:lnTo>
                    <a:pt x="5829" y="122364"/>
                  </a:lnTo>
                  <a:lnTo>
                    <a:pt x="8656" y="122364"/>
                  </a:lnTo>
                  <a:lnTo>
                    <a:pt x="9172" y="119619"/>
                  </a:lnTo>
                  <a:lnTo>
                    <a:pt x="10132" y="111971"/>
                  </a:lnTo>
                  <a:lnTo>
                    <a:pt x="10820" y="103390"/>
                  </a:lnTo>
                  <a:close/>
                </a:path>
                <a:path w="11429" h="141605">
                  <a:moveTo>
                    <a:pt x="10820" y="103390"/>
                  </a:moveTo>
                  <a:lnTo>
                    <a:pt x="8984" y="103390"/>
                  </a:lnTo>
                  <a:lnTo>
                    <a:pt x="9067" y="103682"/>
                  </a:lnTo>
                  <a:lnTo>
                    <a:pt x="10633" y="103682"/>
                  </a:lnTo>
                  <a:lnTo>
                    <a:pt x="10820" y="103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82"/>
            <p:cNvSpPr/>
            <p:nvPr/>
          </p:nvSpPr>
          <p:spPr>
            <a:xfrm>
              <a:off x="6900659" y="1150340"/>
              <a:ext cx="68351" cy="24074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83"/>
            <p:cNvSpPr/>
            <p:nvPr/>
          </p:nvSpPr>
          <p:spPr>
            <a:xfrm>
              <a:off x="6273901" y="1402880"/>
              <a:ext cx="700925" cy="570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84"/>
            <p:cNvSpPr/>
            <p:nvPr/>
          </p:nvSpPr>
          <p:spPr>
            <a:xfrm>
              <a:off x="6273901" y="1973605"/>
              <a:ext cx="701040" cy="4445"/>
            </a:xfrm>
            <a:custGeom>
              <a:avLst/>
              <a:gdLst/>
              <a:ahLst/>
              <a:cxnLst/>
              <a:rect l="l" t="t" r="r" b="b"/>
              <a:pathLst>
                <a:path w="701040" h="4444">
                  <a:moveTo>
                    <a:pt x="700925" y="0"/>
                  </a:moveTo>
                  <a:lnTo>
                    <a:pt x="0" y="0"/>
                  </a:lnTo>
                  <a:lnTo>
                    <a:pt x="0" y="3936"/>
                  </a:lnTo>
                  <a:lnTo>
                    <a:pt x="700925" y="3936"/>
                  </a:lnTo>
                  <a:lnTo>
                    <a:pt x="700925" y="0"/>
                  </a:lnTo>
                  <a:close/>
                </a:path>
              </a:pathLst>
            </a:custGeom>
            <a:solidFill>
              <a:srgbClr val="F7B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85"/>
            <p:cNvSpPr/>
            <p:nvPr/>
          </p:nvSpPr>
          <p:spPr>
            <a:xfrm>
              <a:off x="6557924" y="1973605"/>
              <a:ext cx="295910" cy="4445"/>
            </a:xfrm>
            <a:custGeom>
              <a:avLst/>
              <a:gdLst/>
              <a:ahLst/>
              <a:cxnLst/>
              <a:rect l="l" t="t" r="r" b="b"/>
              <a:pathLst>
                <a:path w="295909" h="4444">
                  <a:moveTo>
                    <a:pt x="16103" y="0"/>
                  </a:moveTo>
                  <a:lnTo>
                    <a:pt x="0" y="0"/>
                  </a:lnTo>
                  <a:lnTo>
                    <a:pt x="0" y="3936"/>
                  </a:lnTo>
                  <a:lnTo>
                    <a:pt x="16103" y="3936"/>
                  </a:lnTo>
                  <a:lnTo>
                    <a:pt x="16103" y="0"/>
                  </a:lnTo>
                  <a:close/>
                </a:path>
                <a:path w="295909" h="4444">
                  <a:moveTo>
                    <a:pt x="293738" y="3860"/>
                  </a:moveTo>
                  <a:lnTo>
                    <a:pt x="292074" y="3860"/>
                  </a:lnTo>
                  <a:lnTo>
                    <a:pt x="291249" y="3886"/>
                  </a:lnTo>
                  <a:lnTo>
                    <a:pt x="290449" y="3936"/>
                  </a:lnTo>
                  <a:lnTo>
                    <a:pt x="295363" y="3936"/>
                  </a:lnTo>
                  <a:lnTo>
                    <a:pt x="294563" y="3886"/>
                  </a:lnTo>
                  <a:lnTo>
                    <a:pt x="293738" y="3860"/>
                  </a:lnTo>
                  <a:close/>
                </a:path>
                <a:path w="295909" h="4444">
                  <a:moveTo>
                    <a:pt x="231432" y="3860"/>
                  </a:moveTo>
                  <a:lnTo>
                    <a:pt x="229755" y="3860"/>
                  </a:lnTo>
                  <a:lnTo>
                    <a:pt x="228053" y="3936"/>
                  </a:lnTo>
                  <a:lnTo>
                    <a:pt x="233019" y="3936"/>
                  </a:lnTo>
                  <a:lnTo>
                    <a:pt x="232244" y="3886"/>
                  </a:lnTo>
                  <a:lnTo>
                    <a:pt x="231432" y="38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86"/>
            <p:cNvSpPr/>
            <p:nvPr/>
          </p:nvSpPr>
          <p:spPr>
            <a:xfrm>
              <a:off x="6312166" y="1518412"/>
              <a:ext cx="650773" cy="2602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87"/>
            <p:cNvSpPr/>
            <p:nvPr/>
          </p:nvSpPr>
          <p:spPr>
            <a:xfrm>
              <a:off x="6530708" y="1403007"/>
              <a:ext cx="58178" cy="301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88"/>
            <p:cNvSpPr/>
            <p:nvPr/>
          </p:nvSpPr>
          <p:spPr>
            <a:xfrm>
              <a:off x="6530708" y="1404505"/>
              <a:ext cx="12065" cy="165100"/>
            </a:xfrm>
            <a:custGeom>
              <a:avLst/>
              <a:gdLst/>
              <a:ahLst/>
              <a:cxnLst/>
              <a:rect l="l" t="t" r="r" b="b"/>
              <a:pathLst>
                <a:path w="12065" h="165100">
                  <a:moveTo>
                    <a:pt x="8420" y="162039"/>
                  </a:moveTo>
                  <a:lnTo>
                    <a:pt x="0" y="151892"/>
                  </a:lnTo>
                  <a:lnTo>
                    <a:pt x="0" y="157467"/>
                  </a:lnTo>
                  <a:lnTo>
                    <a:pt x="5588" y="164299"/>
                  </a:lnTo>
                  <a:lnTo>
                    <a:pt x="8140" y="164579"/>
                  </a:lnTo>
                  <a:lnTo>
                    <a:pt x="8420" y="162039"/>
                  </a:lnTo>
                  <a:close/>
                </a:path>
                <a:path w="12065" h="165100">
                  <a:moveTo>
                    <a:pt x="12001" y="1651"/>
                  </a:moveTo>
                  <a:lnTo>
                    <a:pt x="5308" y="0"/>
                  </a:lnTo>
                  <a:lnTo>
                    <a:pt x="0" y="1816"/>
                  </a:lnTo>
                  <a:lnTo>
                    <a:pt x="0" y="5676"/>
                  </a:lnTo>
                  <a:lnTo>
                    <a:pt x="7239" y="3111"/>
                  </a:lnTo>
                  <a:lnTo>
                    <a:pt x="12001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89"/>
            <p:cNvSpPr/>
            <p:nvPr/>
          </p:nvSpPr>
          <p:spPr>
            <a:xfrm>
              <a:off x="6483362" y="1402880"/>
              <a:ext cx="210578" cy="1910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90"/>
            <p:cNvSpPr/>
            <p:nvPr/>
          </p:nvSpPr>
          <p:spPr>
            <a:xfrm>
              <a:off x="6483362" y="1415770"/>
              <a:ext cx="25222" cy="1458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91"/>
            <p:cNvSpPr/>
            <p:nvPr/>
          </p:nvSpPr>
          <p:spPr>
            <a:xfrm>
              <a:off x="6306616" y="1405471"/>
              <a:ext cx="52984" cy="1882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92"/>
            <p:cNvSpPr/>
            <p:nvPr/>
          </p:nvSpPr>
          <p:spPr>
            <a:xfrm>
              <a:off x="6488861" y="1532483"/>
              <a:ext cx="12700" cy="2540"/>
            </a:xfrm>
            <a:custGeom>
              <a:avLst/>
              <a:gdLst/>
              <a:ahLst/>
              <a:cxnLst/>
              <a:rect l="l" t="t" r="r" b="b"/>
              <a:pathLst>
                <a:path w="12700" h="2540">
                  <a:moveTo>
                    <a:pt x="8851" y="38"/>
                  </a:moveTo>
                  <a:lnTo>
                    <a:pt x="4190" y="0"/>
                  </a:lnTo>
                  <a:lnTo>
                    <a:pt x="1917" y="812"/>
                  </a:lnTo>
                  <a:lnTo>
                    <a:pt x="0" y="2247"/>
                  </a:lnTo>
                  <a:lnTo>
                    <a:pt x="4927" y="2273"/>
                  </a:lnTo>
                  <a:lnTo>
                    <a:pt x="12357" y="1549"/>
                  </a:lnTo>
                  <a:lnTo>
                    <a:pt x="10693" y="59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93"/>
            <p:cNvSpPr/>
            <p:nvPr/>
          </p:nvSpPr>
          <p:spPr>
            <a:xfrm>
              <a:off x="6485661" y="1534033"/>
              <a:ext cx="19685" cy="4445"/>
            </a:xfrm>
            <a:custGeom>
              <a:avLst/>
              <a:gdLst/>
              <a:ahLst/>
              <a:cxnLst/>
              <a:rect l="l" t="t" r="r" b="b"/>
              <a:pathLst>
                <a:path w="19684" h="4444">
                  <a:moveTo>
                    <a:pt x="3479" y="698"/>
                  </a:moveTo>
                  <a:lnTo>
                    <a:pt x="3200" y="698"/>
                  </a:lnTo>
                  <a:lnTo>
                    <a:pt x="1955" y="1625"/>
                  </a:lnTo>
                  <a:lnTo>
                    <a:pt x="876" y="2806"/>
                  </a:lnTo>
                  <a:lnTo>
                    <a:pt x="0" y="4191"/>
                  </a:lnTo>
                  <a:lnTo>
                    <a:pt x="3390" y="4318"/>
                  </a:lnTo>
                  <a:lnTo>
                    <a:pt x="9118" y="4318"/>
                  </a:lnTo>
                  <a:lnTo>
                    <a:pt x="13969" y="3886"/>
                  </a:lnTo>
                  <a:lnTo>
                    <a:pt x="19253" y="3149"/>
                  </a:lnTo>
                  <a:lnTo>
                    <a:pt x="18173" y="1866"/>
                  </a:lnTo>
                  <a:lnTo>
                    <a:pt x="16929" y="787"/>
                  </a:lnTo>
                  <a:lnTo>
                    <a:pt x="4991" y="723"/>
                  </a:lnTo>
                  <a:lnTo>
                    <a:pt x="3479" y="698"/>
                  </a:lnTo>
                  <a:close/>
                </a:path>
                <a:path w="19684" h="4444">
                  <a:moveTo>
                    <a:pt x="15557" y="0"/>
                  </a:moveTo>
                  <a:lnTo>
                    <a:pt x="11696" y="457"/>
                  </a:lnTo>
                  <a:lnTo>
                    <a:pt x="8127" y="723"/>
                  </a:lnTo>
                  <a:lnTo>
                    <a:pt x="16818" y="723"/>
                  </a:lnTo>
                  <a:lnTo>
                    <a:pt x="155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94"/>
            <p:cNvSpPr/>
            <p:nvPr/>
          </p:nvSpPr>
          <p:spPr>
            <a:xfrm>
              <a:off x="6343903" y="1571434"/>
              <a:ext cx="50380" cy="24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95"/>
            <p:cNvSpPr/>
            <p:nvPr/>
          </p:nvSpPr>
          <p:spPr>
            <a:xfrm>
              <a:off x="6657454" y="1550847"/>
              <a:ext cx="36487" cy="292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96"/>
            <p:cNvSpPr/>
            <p:nvPr/>
          </p:nvSpPr>
          <p:spPr>
            <a:xfrm>
              <a:off x="6373418" y="1573377"/>
              <a:ext cx="94716" cy="3045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97"/>
            <p:cNvSpPr/>
            <p:nvPr/>
          </p:nvSpPr>
          <p:spPr>
            <a:xfrm>
              <a:off x="6451600" y="1575384"/>
              <a:ext cx="56997" cy="313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98"/>
            <p:cNvSpPr/>
            <p:nvPr/>
          </p:nvSpPr>
          <p:spPr>
            <a:xfrm>
              <a:off x="6493814" y="157754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282" y="0"/>
                  </a:moveTo>
                  <a:lnTo>
                    <a:pt x="419" y="25"/>
                  </a:lnTo>
                  <a:lnTo>
                    <a:pt x="0" y="8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99"/>
            <p:cNvSpPr/>
            <p:nvPr/>
          </p:nvSpPr>
          <p:spPr>
            <a:xfrm>
              <a:off x="6544564" y="1402880"/>
              <a:ext cx="96520" cy="5715"/>
            </a:xfrm>
            <a:custGeom>
              <a:avLst/>
              <a:gdLst/>
              <a:ahLst/>
              <a:cxnLst/>
              <a:rect l="l" t="t" r="r" b="b"/>
              <a:pathLst>
                <a:path w="96520" h="5715">
                  <a:moveTo>
                    <a:pt x="96265" y="0"/>
                  </a:moveTo>
                  <a:lnTo>
                    <a:pt x="66827" y="0"/>
                  </a:lnTo>
                  <a:lnTo>
                    <a:pt x="70472" y="3441"/>
                  </a:lnTo>
                  <a:lnTo>
                    <a:pt x="70815" y="3797"/>
                  </a:lnTo>
                  <a:lnTo>
                    <a:pt x="77163" y="3075"/>
                  </a:lnTo>
                  <a:lnTo>
                    <a:pt x="83550" y="2203"/>
                  </a:lnTo>
                  <a:lnTo>
                    <a:pt x="89931" y="1179"/>
                  </a:lnTo>
                  <a:lnTo>
                    <a:pt x="96265" y="0"/>
                  </a:lnTo>
                  <a:close/>
                </a:path>
                <a:path w="96520" h="5715">
                  <a:moveTo>
                    <a:pt x="61455" y="0"/>
                  </a:moveTo>
                  <a:lnTo>
                    <a:pt x="46380" y="0"/>
                  </a:lnTo>
                  <a:lnTo>
                    <a:pt x="41376" y="5257"/>
                  </a:lnTo>
                  <a:lnTo>
                    <a:pt x="42621" y="5283"/>
                  </a:lnTo>
                  <a:lnTo>
                    <a:pt x="47840" y="5283"/>
                  </a:lnTo>
                  <a:lnTo>
                    <a:pt x="54546" y="5079"/>
                  </a:lnTo>
                  <a:lnTo>
                    <a:pt x="60223" y="4762"/>
                  </a:lnTo>
                  <a:lnTo>
                    <a:pt x="66052" y="4254"/>
                  </a:lnTo>
                  <a:lnTo>
                    <a:pt x="63004" y="1397"/>
                  </a:lnTo>
                  <a:lnTo>
                    <a:pt x="61455" y="0"/>
                  </a:lnTo>
                  <a:close/>
                </a:path>
                <a:path w="96520" h="5715">
                  <a:moveTo>
                    <a:pt x="41401" y="0"/>
                  </a:moveTo>
                  <a:lnTo>
                    <a:pt x="8166" y="0"/>
                  </a:lnTo>
                  <a:lnTo>
                    <a:pt x="6718" y="1397"/>
                  </a:lnTo>
                  <a:lnTo>
                    <a:pt x="14214" y="2713"/>
                  </a:lnTo>
                  <a:lnTo>
                    <a:pt x="21745" y="3775"/>
                  </a:lnTo>
                  <a:lnTo>
                    <a:pt x="29224" y="4565"/>
                  </a:lnTo>
                  <a:lnTo>
                    <a:pt x="36563" y="5067"/>
                  </a:lnTo>
                  <a:lnTo>
                    <a:pt x="41401" y="0"/>
                  </a:lnTo>
                  <a:close/>
                </a:path>
                <a:path w="96520" h="5715">
                  <a:moveTo>
                    <a:pt x="4940" y="0"/>
                  </a:moveTo>
                  <a:lnTo>
                    <a:pt x="0" y="0"/>
                  </a:lnTo>
                  <a:lnTo>
                    <a:pt x="2031" y="469"/>
                  </a:lnTo>
                  <a:lnTo>
                    <a:pt x="6184" y="129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F9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00"/>
            <p:cNvSpPr/>
            <p:nvPr/>
          </p:nvSpPr>
          <p:spPr>
            <a:xfrm>
              <a:off x="6530708" y="1402880"/>
              <a:ext cx="125730" cy="9525"/>
            </a:xfrm>
            <a:custGeom>
              <a:avLst/>
              <a:gdLst/>
              <a:ahLst/>
              <a:cxnLst/>
              <a:rect l="l" t="t" r="r" b="b"/>
              <a:pathLst>
                <a:path w="125729" h="9525">
                  <a:moveTo>
                    <a:pt x="13855" y="0"/>
                  </a:moveTo>
                  <a:lnTo>
                    <a:pt x="0" y="0"/>
                  </a:lnTo>
                  <a:lnTo>
                    <a:pt x="40353" y="7923"/>
                  </a:lnTo>
                  <a:lnTo>
                    <a:pt x="58927" y="8902"/>
                  </a:lnTo>
                  <a:lnTo>
                    <a:pt x="60350" y="8902"/>
                  </a:lnTo>
                  <a:lnTo>
                    <a:pt x="82263" y="7607"/>
                  </a:lnTo>
                  <a:lnTo>
                    <a:pt x="53009" y="7607"/>
                  </a:lnTo>
                  <a:lnTo>
                    <a:pt x="50535" y="5217"/>
                  </a:lnTo>
                  <a:lnTo>
                    <a:pt x="50418" y="5067"/>
                  </a:lnTo>
                  <a:lnTo>
                    <a:pt x="43080" y="4565"/>
                  </a:lnTo>
                  <a:lnTo>
                    <a:pt x="35601" y="3775"/>
                  </a:lnTo>
                  <a:lnTo>
                    <a:pt x="28069" y="2713"/>
                  </a:lnTo>
                  <a:lnTo>
                    <a:pt x="21875" y="1625"/>
                  </a:lnTo>
                  <a:lnTo>
                    <a:pt x="20345" y="1625"/>
                  </a:lnTo>
                  <a:lnTo>
                    <a:pt x="20040" y="1295"/>
                  </a:lnTo>
                  <a:lnTo>
                    <a:pt x="15887" y="469"/>
                  </a:lnTo>
                  <a:lnTo>
                    <a:pt x="13855" y="0"/>
                  </a:lnTo>
                  <a:close/>
                </a:path>
                <a:path w="125729" h="9525">
                  <a:moveTo>
                    <a:pt x="80996" y="5283"/>
                  </a:moveTo>
                  <a:lnTo>
                    <a:pt x="55208" y="5283"/>
                  </a:lnTo>
                  <a:lnTo>
                    <a:pt x="53009" y="7607"/>
                  </a:lnTo>
                  <a:lnTo>
                    <a:pt x="82263" y="7607"/>
                  </a:lnTo>
                  <a:lnTo>
                    <a:pt x="90680" y="6743"/>
                  </a:lnTo>
                  <a:lnTo>
                    <a:pt x="82486" y="6743"/>
                  </a:lnTo>
                  <a:lnTo>
                    <a:pt x="80996" y="5283"/>
                  </a:lnTo>
                  <a:close/>
                </a:path>
                <a:path w="125729" h="9525">
                  <a:moveTo>
                    <a:pt x="125729" y="0"/>
                  </a:moveTo>
                  <a:lnTo>
                    <a:pt x="110121" y="0"/>
                  </a:lnTo>
                  <a:lnTo>
                    <a:pt x="103787" y="1179"/>
                  </a:lnTo>
                  <a:lnTo>
                    <a:pt x="97405" y="2203"/>
                  </a:lnTo>
                  <a:lnTo>
                    <a:pt x="91019" y="3075"/>
                  </a:lnTo>
                  <a:lnTo>
                    <a:pt x="84670" y="3797"/>
                  </a:lnTo>
                  <a:lnTo>
                    <a:pt x="85001" y="4127"/>
                  </a:lnTo>
                  <a:lnTo>
                    <a:pt x="82486" y="6743"/>
                  </a:lnTo>
                  <a:lnTo>
                    <a:pt x="90680" y="6743"/>
                  </a:lnTo>
                  <a:lnTo>
                    <a:pt x="102557" y="5041"/>
                  </a:lnTo>
                  <a:lnTo>
                    <a:pt x="114341" y="2803"/>
                  </a:lnTo>
                  <a:lnTo>
                    <a:pt x="125729" y="0"/>
                  </a:lnTo>
                  <a:close/>
                </a:path>
                <a:path w="125729" h="9525">
                  <a:moveTo>
                    <a:pt x="62534" y="5257"/>
                  </a:moveTo>
                  <a:lnTo>
                    <a:pt x="55232" y="5257"/>
                  </a:lnTo>
                  <a:lnTo>
                    <a:pt x="56476" y="5283"/>
                  </a:lnTo>
                  <a:lnTo>
                    <a:pt x="61696" y="5283"/>
                  </a:lnTo>
                  <a:lnTo>
                    <a:pt x="62534" y="5257"/>
                  </a:lnTo>
                  <a:close/>
                </a:path>
                <a:path w="125729" h="9525">
                  <a:moveTo>
                    <a:pt x="79908" y="4254"/>
                  </a:moveTo>
                  <a:lnTo>
                    <a:pt x="74079" y="4762"/>
                  </a:lnTo>
                  <a:lnTo>
                    <a:pt x="68402" y="5079"/>
                  </a:lnTo>
                  <a:lnTo>
                    <a:pt x="62534" y="5257"/>
                  </a:lnTo>
                  <a:lnTo>
                    <a:pt x="80970" y="5257"/>
                  </a:lnTo>
                  <a:lnTo>
                    <a:pt x="79908" y="4254"/>
                  </a:lnTo>
                  <a:close/>
                </a:path>
                <a:path w="125729" h="9525">
                  <a:moveTo>
                    <a:pt x="20574" y="1397"/>
                  </a:moveTo>
                  <a:lnTo>
                    <a:pt x="20345" y="1625"/>
                  </a:lnTo>
                  <a:lnTo>
                    <a:pt x="21875" y="1625"/>
                  </a:lnTo>
                  <a:lnTo>
                    <a:pt x="20574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01"/>
            <p:cNvSpPr/>
            <p:nvPr/>
          </p:nvSpPr>
          <p:spPr>
            <a:xfrm>
              <a:off x="6290018" y="1403566"/>
              <a:ext cx="240690" cy="2260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02"/>
            <p:cNvSpPr/>
            <p:nvPr/>
          </p:nvSpPr>
          <p:spPr>
            <a:xfrm>
              <a:off x="6578219" y="1402880"/>
              <a:ext cx="396608" cy="19584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03"/>
            <p:cNvSpPr/>
            <p:nvPr/>
          </p:nvSpPr>
          <p:spPr>
            <a:xfrm>
              <a:off x="6693941" y="1528191"/>
              <a:ext cx="104279" cy="6539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104"/>
            <p:cNvSpPr/>
            <p:nvPr/>
          </p:nvSpPr>
          <p:spPr>
            <a:xfrm>
              <a:off x="6693941" y="1532813"/>
              <a:ext cx="102209" cy="5890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105"/>
            <p:cNvSpPr/>
            <p:nvPr/>
          </p:nvSpPr>
          <p:spPr>
            <a:xfrm>
              <a:off x="6693941" y="1444244"/>
              <a:ext cx="104470" cy="10984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106"/>
            <p:cNvSpPr/>
            <p:nvPr/>
          </p:nvSpPr>
          <p:spPr>
            <a:xfrm>
              <a:off x="6778726" y="1402880"/>
              <a:ext cx="66675" cy="2540"/>
            </a:xfrm>
            <a:custGeom>
              <a:avLst/>
              <a:gdLst/>
              <a:ahLst/>
              <a:cxnLst/>
              <a:rect l="l" t="t" r="r" b="b"/>
              <a:pathLst>
                <a:path w="66675" h="2540">
                  <a:moveTo>
                    <a:pt x="23888" y="0"/>
                  </a:moveTo>
                  <a:lnTo>
                    <a:pt x="0" y="0"/>
                  </a:lnTo>
                  <a:lnTo>
                    <a:pt x="7954" y="1062"/>
                  </a:lnTo>
                  <a:lnTo>
                    <a:pt x="15849" y="1839"/>
                  </a:lnTo>
                  <a:lnTo>
                    <a:pt x="23592" y="2319"/>
                  </a:lnTo>
                  <a:lnTo>
                    <a:pt x="31089" y="2489"/>
                  </a:lnTo>
                  <a:lnTo>
                    <a:pt x="36309" y="2413"/>
                  </a:lnTo>
                  <a:lnTo>
                    <a:pt x="45068" y="1996"/>
                  </a:lnTo>
                  <a:lnTo>
                    <a:pt x="51969" y="1504"/>
                  </a:lnTo>
                  <a:lnTo>
                    <a:pt x="54875" y="1231"/>
                  </a:lnTo>
                  <a:lnTo>
                    <a:pt x="25133" y="1231"/>
                  </a:lnTo>
                  <a:lnTo>
                    <a:pt x="23888" y="0"/>
                  </a:lnTo>
                  <a:close/>
                </a:path>
                <a:path w="66675" h="2540">
                  <a:moveTo>
                    <a:pt x="54241" y="0"/>
                  </a:moveTo>
                  <a:lnTo>
                    <a:pt x="26327" y="0"/>
                  </a:lnTo>
                  <a:lnTo>
                    <a:pt x="25133" y="1231"/>
                  </a:lnTo>
                  <a:lnTo>
                    <a:pt x="54875" y="1231"/>
                  </a:lnTo>
                  <a:lnTo>
                    <a:pt x="59026" y="841"/>
                  </a:lnTo>
                  <a:lnTo>
                    <a:pt x="63050" y="368"/>
                  </a:lnTo>
                  <a:lnTo>
                    <a:pt x="54597" y="368"/>
                  </a:lnTo>
                  <a:lnTo>
                    <a:pt x="54241" y="0"/>
                  </a:lnTo>
                  <a:close/>
                </a:path>
                <a:path w="66675" h="2540">
                  <a:moveTo>
                    <a:pt x="66179" y="0"/>
                  </a:moveTo>
                  <a:lnTo>
                    <a:pt x="54952" y="0"/>
                  </a:lnTo>
                  <a:lnTo>
                    <a:pt x="54597" y="368"/>
                  </a:lnTo>
                  <a:lnTo>
                    <a:pt x="63050" y="368"/>
                  </a:lnTo>
                  <a:lnTo>
                    <a:pt x="66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107"/>
            <p:cNvSpPr/>
            <p:nvPr/>
          </p:nvSpPr>
          <p:spPr>
            <a:xfrm>
              <a:off x="6480683" y="1610004"/>
              <a:ext cx="286727" cy="1600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108"/>
            <p:cNvSpPr/>
            <p:nvPr/>
          </p:nvSpPr>
          <p:spPr>
            <a:xfrm>
              <a:off x="6353873" y="1463979"/>
              <a:ext cx="95885" cy="34290"/>
            </a:xfrm>
            <a:custGeom>
              <a:avLst/>
              <a:gdLst/>
              <a:ahLst/>
              <a:cxnLst/>
              <a:rect l="l" t="t" r="r" b="b"/>
              <a:pathLst>
                <a:path w="95885" h="34290">
                  <a:moveTo>
                    <a:pt x="8610" y="2616"/>
                  </a:moveTo>
                  <a:lnTo>
                    <a:pt x="7505" y="1917"/>
                  </a:lnTo>
                  <a:lnTo>
                    <a:pt x="7315" y="1854"/>
                  </a:lnTo>
                  <a:lnTo>
                    <a:pt x="6299" y="1714"/>
                  </a:lnTo>
                  <a:lnTo>
                    <a:pt x="4102" y="1778"/>
                  </a:lnTo>
                  <a:lnTo>
                    <a:pt x="0" y="16776"/>
                  </a:lnTo>
                  <a:lnTo>
                    <a:pt x="546" y="20535"/>
                  </a:lnTo>
                  <a:lnTo>
                    <a:pt x="3022" y="23279"/>
                  </a:lnTo>
                  <a:lnTo>
                    <a:pt x="7683" y="23799"/>
                  </a:lnTo>
                  <a:lnTo>
                    <a:pt x="8585" y="22225"/>
                  </a:lnTo>
                  <a:lnTo>
                    <a:pt x="8178" y="21996"/>
                  </a:lnTo>
                  <a:lnTo>
                    <a:pt x="6299" y="20916"/>
                  </a:lnTo>
                  <a:lnTo>
                    <a:pt x="4292" y="20713"/>
                  </a:lnTo>
                  <a:lnTo>
                    <a:pt x="3378" y="19773"/>
                  </a:lnTo>
                  <a:lnTo>
                    <a:pt x="2705" y="16776"/>
                  </a:lnTo>
                  <a:lnTo>
                    <a:pt x="2832" y="10871"/>
                  </a:lnTo>
                  <a:lnTo>
                    <a:pt x="3022" y="9525"/>
                  </a:lnTo>
                  <a:lnTo>
                    <a:pt x="3543" y="7721"/>
                  </a:lnTo>
                  <a:lnTo>
                    <a:pt x="4267" y="6388"/>
                  </a:lnTo>
                  <a:lnTo>
                    <a:pt x="4991" y="4991"/>
                  </a:lnTo>
                  <a:lnTo>
                    <a:pt x="5867" y="4356"/>
                  </a:lnTo>
                  <a:lnTo>
                    <a:pt x="6438" y="4445"/>
                  </a:lnTo>
                  <a:lnTo>
                    <a:pt x="7150" y="4889"/>
                  </a:lnTo>
                  <a:lnTo>
                    <a:pt x="8255" y="3162"/>
                  </a:lnTo>
                  <a:lnTo>
                    <a:pt x="8610" y="2616"/>
                  </a:lnTo>
                  <a:close/>
                </a:path>
                <a:path w="95885" h="34290">
                  <a:moveTo>
                    <a:pt x="19761" y="3073"/>
                  </a:moveTo>
                  <a:lnTo>
                    <a:pt x="17653" y="431"/>
                  </a:lnTo>
                  <a:lnTo>
                    <a:pt x="17145" y="431"/>
                  </a:lnTo>
                  <a:lnTo>
                    <a:pt x="17145" y="5854"/>
                  </a:lnTo>
                  <a:lnTo>
                    <a:pt x="17132" y="6007"/>
                  </a:lnTo>
                  <a:lnTo>
                    <a:pt x="17005" y="9017"/>
                  </a:lnTo>
                  <a:lnTo>
                    <a:pt x="16243" y="11341"/>
                  </a:lnTo>
                  <a:lnTo>
                    <a:pt x="15887" y="11747"/>
                  </a:lnTo>
                  <a:lnTo>
                    <a:pt x="15138" y="11874"/>
                  </a:lnTo>
                  <a:lnTo>
                    <a:pt x="14973" y="11874"/>
                  </a:lnTo>
                  <a:lnTo>
                    <a:pt x="13017" y="11544"/>
                  </a:lnTo>
                  <a:lnTo>
                    <a:pt x="11861" y="11303"/>
                  </a:lnTo>
                  <a:lnTo>
                    <a:pt x="11861" y="11125"/>
                  </a:lnTo>
                  <a:lnTo>
                    <a:pt x="14439" y="3073"/>
                  </a:lnTo>
                  <a:lnTo>
                    <a:pt x="16344" y="3962"/>
                  </a:lnTo>
                  <a:lnTo>
                    <a:pt x="17145" y="5854"/>
                  </a:lnTo>
                  <a:lnTo>
                    <a:pt x="17145" y="431"/>
                  </a:lnTo>
                  <a:lnTo>
                    <a:pt x="13449" y="368"/>
                  </a:lnTo>
                  <a:lnTo>
                    <a:pt x="12395" y="673"/>
                  </a:lnTo>
                  <a:lnTo>
                    <a:pt x="11391" y="1270"/>
                  </a:lnTo>
                  <a:lnTo>
                    <a:pt x="11049" y="1498"/>
                  </a:lnTo>
                  <a:lnTo>
                    <a:pt x="11049" y="11125"/>
                  </a:lnTo>
                  <a:lnTo>
                    <a:pt x="11049" y="13728"/>
                  </a:lnTo>
                  <a:lnTo>
                    <a:pt x="11049" y="11125"/>
                  </a:lnTo>
                  <a:lnTo>
                    <a:pt x="11049" y="1498"/>
                  </a:lnTo>
                  <a:lnTo>
                    <a:pt x="10147" y="2095"/>
                  </a:lnTo>
                  <a:lnTo>
                    <a:pt x="9690" y="3962"/>
                  </a:lnTo>
                  <a:lnTo>
                    <a:pt x="9258" y="6223"/>
                  </a:lnTo>
                  <a:lnTo>
                    <a:pt x="9169" y="16014"/>
                  </a:lnTo>
                  <a:lnTo>
                    <a:pt x="10134" y="23520"/>
                  </a:lnTo>
                  <a:lnTo>
                    <a:pt x="10198" y="25615"/>
                  </a:lnTo>
                  <a:lnTo>
                    <a:pt x="12903" y="25615"/>
                  </a:lnTo>
                  <a:lnTo>
                    <a:pt x="12890" y="23520"/>
                  </a:lnTo>
                  <a:lnTo>
                    <a:pt x="11874" y="16014"/>
                  </a:lnTo>
                  <a:lnTo>
                    <a:pt x="11861" y="14020"/>
                  </a:lnTo>
                  <a:lnTo>
                    <a:pt x="13462" y="14566"/>
                  </a:lnTo>
                  <a:lnTo>
                    <a:pt x="14109" y="14579"/>
                  </a:lnTo>
                  <a:lnTo>
                    <a:pt x="15976" y="22694"/>
                  </a:lnTo>
                  <a:lnTo>
                    <a:pt x="16433" y="26225"/>
                  </a:lnTo>
                  <a:lnTo>
                    <a:pt x="19138" y="26225"/>
                  </a:lnTo>
                  <a:lnTo>
                    <a:pt x="19126" y="24968"/>
                  </a:lnTo>
                  <a:lnTo>
                    <a:pt x="16954" y="14363"/>
                  </a:lnTo>
                  <a:lnTo>
                    <a:pt x="17627" y="14262"/>
                  </a:lnTo>
                  <a:lnTo>
                    <a:pt x="18796" y="12534"/>
                  </a:lnTo>
                  <a:lnTo>
                    <a:pt x="18973" y="11874"/>
                  </a:lnTo>
                  <a:lnTo>
                    <a:pt x="19240" y="10934"/>
                  </a:lnTo>
                  <a:lnTo>
                    <a:pt x="19735" y="9309"/>
                  </a:lnTo>
                  <a:lnTo>
                    <a:pt x="19761" y="3073"/>
                  </a:lnTo>
                  <a:close/>
                </a:path>
                <a:path w="95885" h="34290">
                  <a:moveTo>
                    <a:pt x="30111" y="23939"/>
                  </a:moveTo>
                  <a:lnTo>
                    <a:pt x="29984" y="21463"/>
                  </a:lnTo>
                  <a:lnTo>
                    <a:pt x="29895" y="10998"/>
                  </a:lnTo>
                  <a:lnTo>
                    <a:pt x="29159" y="6959"/>
                  </a:lnTo>
                  <a:lnTo>
                    <a:pt x="28829" y="5727"/>
                  </a:lnTo>
                  <a:lnTo>
                    <a:pt x="28384" y="4927"/>
                  </a:lnTo>
                  <a:lnTo>
                    <a:pt x="27927" y="4064"/>
                  </a:lnTo>
                  <a:lnTo>
                    <a:pt x="27736" y="3695"/>
                  </a:lnTo>
                  <a:lnTo>
                    <a:pt x="26733" y="2705"/>
                  </a:lnTo>
                  <a:lnTo>
                    <a:pt x="25323" y="2705"/>
                  </a:lnTo>
                  <a:lnTo>
                    <a:pt x="25209" y="4064"/>
                  </a:lnTo>
                  <a:lnTo>
                    <a:pt x="25120" y="2755"/>
                  </a:lnTo>
                  <a:lnTo>
                    <a:pt x="22872" y="2908"/>
                  </a:lnTo>
                  <a:lnTo>
                    <a:pt x="20091" y="16776"/>
                  </a:lnTo>
                  <a:lnTo>
                    <a:pt x="22796" y="16637"/>
                  </a:lnTo>
                  <a:lnTo>
                    <a:pt x="22834" y="10998"/>
                  </a:lnTo>
                  <a:lnTo>
                    <a:pt x="23025" y="9372"/>
                  </a:lnTo>
                  <a:lnTo>
                    <a:pt x="24155" y="5943"/>
                  </a:lnTo>
                  <a:lnTo>
                    <a:pt x="24853" y="5397"/>
                  </a:lnTo>
                  <a:lnTo>
                    <a:pt x="25298" y="5410"/>
                  </a:lnTo>
                  <a:lnTo>
                    <a:pt x="25895" y="6007"/>
                  </a:lnTo>
                  <a:lnTo>
                    <a:pt x="26987" y="7823"/>
                  </a:lnTo>
                  <a:lnTo>
                    <a:pt x="27178" y="10998"/>
                  </a:lnTo>
                  <a:lnTo>
                    <a:pt x="27203" y="21463"/>
                  </a:lnTo>
                  <a:lnTo>
                    <a:pt x="26873" y="22948"/>
                  </a:lnTo>
                  <a:lnTo>
                    <a:pt x="26149" y="24701"/>
                  </a:lnTo>
                  <a:lnTo>
                    <a:pt x="25336" y="25107"/>
                  </a:lnTo>
                  <a:lnTo>
                    <a:pt x="22796" y="16649"/>
                  </a:lnTo>
                  <a:lnTo>
                    <a:pt x="20104" y="16776"/>
                  </a:lnTo>
                  <a:lnTo>
                    <a:pt x="20218" y="19011"/>
                  </a:lnTo>
                  <a:lnTo>
                    <a:pt x="20256" y="21463"/>
                  </a:lnTo>
                  <a:lnTo>
                    <a:pt x="21043" y="24612"/>
                  </a:lnTo>
                  <a:lnTo>
                    <a:pt x="21437" y="25590"/>
                  </a:lnTo>
                  <a:lnTo>
                    <a:pt x="22860" y="27228"/>
                  </a:lnTo>
                  <a:lnTo>
                    <a:pt x="23952" y="27774"/>
                  </a:lnTo>
                  <a:lnTo>
                    <a:pt x="26504" y="27825"/>
                  </a:lnTo>
                  <a:lnTo>
                    <a:pt x="27597" y="27254"/>
                  </a:lnTo>
                  <a:lnTo>
                    <a:pt x="29222" y="25107"/>
                  </a:lnTo>
                  <a:lnTo>
                    <a:pt x="27241" y="25107"/>
                  </a:lnTo>
                  <a:lnTo>
                    <a:pt x="29222" y="25095"/>
                  </a:lnTo>
                  <a:lnTo>
                    <a:pt x="30111" y="23939"/>
                  </a:lnTo>
                  <a:close/>
                </a:path>
                <a:path w="95885" h="34290">
                  <a:moveTo>
                    <a:pt x="35979" y="6400"/>
                  </a:moveTo>
                  <a:lnTo>
                    <a:pt x="35953" y="6261"/>
                  </a:lnTo>
                  <a:lnTo>
                    <a:pt x="35941" y="6400"/>
                  </a:lnTo>
                  <a:close/>
                </a:path>
                <a:path w="95885" h="34290">
                  <a:moveTo>
                    <a:pt x="41211" y="10668"/>
                  </a:moveTo>
                  <a:lnTo>
                    <a:pt x="38519" y="10375"/>
                  </a:lnTo>
                  <a:lnTo>
                    <a:pt x="38112" y="14173"/>
                  </a:lnTo>
                  <a:lnTo>
                    <a:pt x="37465" y="17741"/>
                  </a:lnTo>
                  <a:lnTo>
                    <a:pt x="37236" y="18389"/>
                  </a:lnTo>
                  <a:lnTo>
                    <a:pt x="36830" y="17741"/>
                  </a:lnTo>
                  <a:lnTo>
                    <a:pt x="36703" y="17513"/>
                  </a:lnTo>
                  <a:lnTo>
                    <a:pt x="36055" y="16078"/>
                  </a:lnTo>
                  <a:lnTo>
                    <a:pt x="36055" y="21869"/>
                  </a:lnTo>
                  <a:lnTo>
                    <a:pt x="35445" y="23685"/>
                  </a:lnTo>
                  <a:lnTo>
                    <a:pt x="35712" y="23406"/>
                  </a:lnTo>
                  <a:lnTo>
                    <a:pt x="34759" y="25133"/>
                  </a:lnTo>
                  <a:lnTo>
                    <a:pt x="34074" y="26085"/>
                  </a:lnTo>
                  <a:lnTo>
                    <a:pt x="34074" y="27089"/>
                  </a:lnTo>
                  <a:lnTo>
                    <a:pt x="33337" y="27089"/>
                  </a:lnTo>
                  <a:lnTo>
                    <a:pt x="33108" y="27089"/>
                  </a:lnTo>
                  <a:lnTo>
                    <a:pt x="33350" y="27063"/>
                  </a:lnTo>
                  <a:lnTo>
                    <a:pt x="34061" y="27063"/>
                  </a:lnTo>
                  <a:lnTo>
                    <a:pt x="34074" y="26085"/>
                  </a:lnTo>
                  <a:lnTo>
                    <a:pt x="33947" y="26276"/>
                  </a:lnTo>
                  <a:lnTo>
                    <a:pt x="34074" y="24028"/>
                  </a:lnTo>
                  <a:lnTo>
                    <a:pt x="34632" y="20523"/>
                  </a:lnTo>
                  <a:lnTo>
                    <a:pt x="34810" y="19621"/>
                  </a:lnTo>
                  <a:lnTo>
                    <a:pt x="35839" y="21221"/>
                  </a:lnTo>
                  <a:lnTo>
                    <a:pt x="36055" y="21869"/>
                  </a:lnTo>
                  <a:lnTo>
                    <a:pt x="36055" y="16078"/>
                  </a:lnTo>
                  <a:lnTo>
                    <a:pt x="35915" y="15760"/>
                  </a:lnTo>
                  <a:lnTo>
                    <a:pt x="36474" y="14173"/>
                  </a:lnTo>
                  <a:lnTo>
                    <a:pt x="37185" y="12509"/>
                  </a:lnTo>
                  <a:lnTo>
                    <a:pt x="38239" y="9220"/>
                  </a:lnTo>
                  <a:lnTo>
                    <a:pt x="38569" y="7899"/>
                  </a:lnTo>
                  <a:lnTo>
                    <a:pt x="38658" y="6159"/>
                  </a:lnTo>
                  <a:lnTo>
                    <a:pt x="38519" y="5029"/>
                  </a:lnTo>
                  <a:lnTo>
                    <a:pt x="38379" y="3822"/>
                  </a:lnTo>
                  <a:lnTo>
                    <a:pt x="38315" y="3263"/>
                  </a:lnTo>
                  <a:lnTo>
                    <a:pt x="35979" y="2349"/>
                  </a:lnTo>
                  <a:lnTo>
                    <a:pt x="35979" y="6400"/>
                  </a:lnTo>
                  <a:lnTo>
                    <a:pt x="35877" y="7454"/>
                  </a:lnTo>
                  <a:lnTo>
                    <a:pt x="35636" y="8496"/>
                  </a:lnTo>
                  <a:lnTo>
                    <a:pt x="34620" y="11595"/>
                  </a:lnTo>
                  <a:lnTo>
                    <a:pt x="34455" y="12001"/>
                  </a:lnTo>
                  <a:lnTo>
                    <a:pt x="34175" y="10972"/>
                  </a:lnTo>
                  <a:lnTo>
                    <a:pt x="33985" y="9220"/>
                  </a:lnTo>
                  <a:lnTo>
                    <a:pt x="33985" y="6159"/>
                  </a:lnTo>
                  <a:lnTo>
                    <a:pt x="34264" y="5321"/>
                  </a:lnTo>
                  <a:lnTo>
                    <a:pt x="34493" y="5168"/>
                  </a:lnTo>
                  <a:lnTo>
                    <a:pt x="35433" y="5029"/>
                  </a:lnTo>
                  <a:lnTo>
                    <a:pt x="35788" y="5168"/>
                  </a:lnTo>
                  <a:lnTo>
                    <a:pt x="35839" y="5321"/>
                  </a:lnTo>
                  <a:lnTo>
                    <a:pt x="35953" y="6261"/>
                  </a:lnTo>
                  <a:lnTo>
                    <a:pt x="35979" y="6400"/>
                  </a:lnTo>
                  <a:lnTo>
                    <a:pt x="35979" y="2349"/>
                  </a:lnTo>
                  <a:lnTo>
                    <a:pt x="35801" y="2273"/>
                  </a:lnTo>
                  <a:lnTo>
                    <a:pt x="33604" y="2514"/>
                  </a:lnTo>
                  <a:lnTo>
                    <a:pt x="31534" y="4051"/>
                  </a:lnTo>
                  <a:lnTo>
                    <a:pt x="31394" y="4914"/>
                  </a:lnTo>
                  <a:lnTo>
                    <a:pt x="31280" y="9220"/>
                  </a:lnTo>
                  <a:lnTo>
                    <a:pt x="31508" y="11531"/>
                  </a:lnTo>
                  <a:lnTo>
                    <a:pt x="32283" y="14236"/>
                  </a:lnTo>
                  <a:lnTo>
                    <a:pt x="33020" y="15887"/>
                  </a:lnTo>
                  <a:lnTo>
                    <a:pt x="32461" y="17513"/>
                  </a:lnTo>
                  <a:lnTo>
                    <a:pt x="31978" y="19939"/>
                  </a:lnTo>
                  <a:lnTo>
                    <a:pt x="31432" y="23406"/>
                  </a:lnTo>
                  <a:lnTo>
                    <a:pt x="31330" y="27089"/>
                  </a:lnTo>
                  <a:lnTo>
                    <a:pt x="31737" y="29578"/>
                  </a:lnTo>
                  <a:lnTo>
                    <a:pt x="34556" y="30010"/>
                  </a:lnTo>
                  <a:lnTo>
                    <a:pt x="35725" y="28397"/>
                  </a:lnTo>
                  <a:lnTo>
                    <a:pt x="37007" y="26644"/>
                  </a:lnTo>
                  <a:lnTo>
                    <a:pt x="37236" y="26238"/>
                  </a:lnTo>
                  <a:lnTo>
                    <a:pt x="37236" y="25946"/>
                  </a:lnTo>
                  <a:lnTo>
                    <a:pt x="37287" y="26136"/>
                  </a:lnTo>
                  <a:lnTo>
                    <a:pt x="37414" y="25920"/>
                  </a:lnTo>
                  <a:lnTo>
                    <a:pt x="37350" y="26365"/>
                  </a:lnTo>
                  <a:lnTo>
                    <a:pt x="37477" y="26911"/>
                  </a:lnTo>
                  <a:lnTo>
                    <a:pt x="40119" y="26314"/>
                  </a:lnTo>
                  <a:lnTo>
                    <a:pt x="39890" y="25387"/>
                  </a:lnTo>
                  <a:lnTo>
                    <a:pt x="39700" y="23990"/>
                  </a:lnTo>
                  <a:lnTo>
                    <a:pt x="38925" y="21856"/>
                  </a:lnTo>
                  <a:lnTo>
                    <a:pt x="40093" y="18389"/>
                  </a:lnTo>
                  <a:lnTo>
                    <a:pt x="40779" y="14617"/>
                  </a:lnTo>
                  <a:lnTo>
                    <a:pt x="41211" y="10668"/>
                  </a:lnTo>
                  <a:close/>
                </a:path>
                <a:path w="95885" h="34290">
                  <a:moveTo>
                    <a:pt x="53619" y="2692"/>
                  </a:moveTo>
                  <a:lnTo>
                    <a:pt x="51079" y="1778"/>
                  </a:lnTo>
                  <a:lnTo>
                    <a:pt x="46139" y="15151"/>
                  </a:lnTo>
                  <a:lnTo>
                    <a:pt x="45986" y="15405"/>
                  </a:lnTo>
                  <a:lnTo>
                    <a:pt x="46012" y="14173"/>
                  </a:lnTo>
                  <a:lnTo>
                    <a:pt x="45720" y="3263"/>
                  </a:lnTo>
                  <a:lnTo>
                    <a:pt x="43014" y="3289"/>
                  </a:lnTo>
                  <a:lnTo>
                    <a:pt x="43268" y="23863"/>
                  </a:lnTo>
                  <a:lnTo>
                    <a:pt x="43014" y="26339"/>
                  </a:lnTo>
                  <a:lnTo>
                    <a:pt x="43014" y="28905"/>
                  </a:lnTo>
                  <a:lnTo>
                    <a:pt x="45720" y="28905"/>
                  </a:lnTo>
                  <a:lnTo>
                    <a:pt x="45910" y="18923"/>
                  </a:lnTo>
                  <a:lnTo>
                    <a:pt x="47002" y="19380"/>
                  </a:lnTo>
                  <a:lnTo>
                    <a:pt x="49999" y="26035"/>
                  </a:lnTo>
                  <a:lnTo>
                    <a:pt x="50152" y="27584"/>
                  </a:lnTo>
                  <a:lnTo>
                    <a:pt x="52832" y="27330"/>
                  </a:lnTo>
                  <a:lnTo>
                    <a:pt x="52628" y="25209"/>
                  </a:lnTo>
                  <a:lnTo>
                    <a:pt x="48615" y="16192"/>
                  </a:lnTo>
                  <a:lnTo>
                    <a:pt x="50800" y="10718"/>
                  </a:lnTo>
                  <a:lnTo>
                    <a:pt x="53619" y="2692"/>
                  </a:lnTo>
                  <a:close/>
                </a:path>
                <a:path w="95885" h="34290">
                  <a:moveTo>
                    <a:pt x="67271" y="33997"/>
                  </a:moveTo>
                  <a:lnTo>
                    <a:pt x="66789" y="25501"/>
                  </a:lnTo>
                  <a:lnTo>
                    <a:pt x="66573" y="24180"/>
                  </a:lnTo>
                  <a:lnTo>
                    <a:pt x="66382" y="22313"/>
                  </a:lnTo>
                  <a:lnTo>
                    <a:pt x="65900" y="15709"/>
                  </a:lnTo>
                  <a:lnTo>
                    <a:pt x="65595" y="11023"/>
                  </a:lnTo>
                  <a:lnTo>
                    <a:pt x="65328" y="4381"/>
                  </a:lnTo>
                  <a:lnTo>
                    <a:pt x="65125" y="3327"/>
                  </a:lnTo>
                  <a:lnTo>
                    <a:pt x="65074" y="1676"/>
                  </a:lnTo>
                  <a:lnTo>
                    <a:pt x="64211" y="1676"/>
                  </a:lnTo>
                  <a:lnTo>
                    <a:pt x="64211" y="27698"/>
                  </a:lnTo>
                  <a:lnTo>
                    <a:pt x="64084" y="25730"/>
                  </a:lnTo>
                  <a:lnTo>
                    <a:pt x="64109" y="25882"/>
                  </a:lnTo>
                  <a:lnTo>
                    <a:pt x="64211" y="27698"/>
                  </a:lnTo>
                  <a:lnTo>
                    <a:pt x="64211" y="1676"/>
                  </a:lnTo>
                  <a:lnTo>
                    <a:pt x="62369" y="1676"/>
                  </a:lnTo>
                  <a:lnTo>
                    <a:pt x="62382" y="3327"/>
                  </a:lnTo>
                  <a:lnTo>
                    <a:pt x="62649" y="4749"/>
                  </a:lnTo>
                  <a:lnTo>
                    <a:pt x="62903" y="11023"/>
                  </a:lnTo>
                  <a:lnTo>
                    <a:pt x="63398" y="18618"/>
                  </a:lnTo>
                  <a:lnTo>
                    <a:pt x="62179" y="16230"/>
                  </a:lnTo>
                  <a:lnTo>
                    <a:pt x="59537" y="9613"/>
                  </a:lnTo>
                  <a:lnTo>
                    <a:pt x="58204" y="5727"/>
                  </a:lnTo>
                  <a:lnTo>
                    <a:pt x="56794" y="1841"/>
                  </a:lnTo>
                  <a:lnTo>
                    <a:pt x="54254" y="2768"/>
                  </a:lnTo>
                  <a:lnTo>
                    <a:pt x="54952" y="4737"/>
                  </a:lnTo>
                  <a:lnTo>
                    <a:pt x="54292" y="4826"/>
                  </a:lnTo>
                  <a:lnTo>
                    <a:pt x="54444" y="4838"/>
                  </a:lnTo>
                  <a:lnTo>
                    <a:pt x="54381" y="5511"/>
                  </a:lnTo>
                  <a:lnTo>
                    <a:pt x="54737" y="7747"/>
                  </a:lnTo>
                  <a:lnTo>
                    <a:pt x="54889" y="10756"/>
                  </a:lnTo>
                  <a:lnTo>
                    <a:pt x="55651" y="16598"/>
                  </a:lnTo>
                  <a:lnTo>
                    <a:pt x="55905" y="19088"/>
                  </a:lnTo>
                  <a:lnTo>
                    <a:pt x="55981" y="25285"/>
                  </a:lnTo>
                  <a:lnTo>
                    <a:pt x="55791" y="27470"/>
                  </a:lnTo>
                  <a:lnTo>
                    <a:pt x="55791" y="29921"/>
                  </a:lnTo>
                  <a:lnTo>
                    <a:pt x="58496" y="29921"/>
                  </a:lnTo>
                  <a:lnTo>
                    <a:pt x="58508" y="27470"/>
                  </a:lnTo>
                  <a:lnTo>
                    <a:pt x="58699" y="25285"/>
                  </a:lnTo>
                  <a:lnTo>
                    <a:pt x="58635" y="19088"/>
                  </a:lnTo>
                  <a:lnTo>
                    <a:pt x="58343" y="16294"/>
                  </a:lnTo>
                  <a:lnTo>
                    <a:pt x="57861" y="12738"/>
                  </a:lnTo>
                  <a:lnTo>
                    <a:pt x="59728" y="17386"/>
                  </a:lnTo>
                  <a:lnTo>
                    <a:pt x="61137" y="20129"/>
                  </a:lnTo>
                  <a:lnTo>
                    <a:pt x="62788" y="24282"/>
                  </a:lnTo>
                  <a:lnTo>
                    <a:pt x="63195" y="25717"/>
                  </a:lnTo>
                  <a:lnTo>
                    <a:pt x="63906" y="27343"/>
                  </a:lnTo>
                  <a:lnTo>
                    <a:pt x="64084" y="27698"/>
                  </a:lnTo>
                  <a:lnTo>
                    <a:pt x="67271" y="33997"/>
                  </a:lnTo>
                  <a:close/>
                </a:path>
                <a:path w="95885" h="34290">
                  <a:moveTo>
                    <a:pt x="72885" y="2933"/>
                  </a:moveTo>
                  <a:lnTo>
                    <a:pt x="70180" y="2933"/>
                  </a:lnTo>
                  <a:lnTo>
                    <a:pt x="69811" y="24676"/>
                  </a:lnTo>
                  <a:lnTo>
                    <a:pt x="69608" y="27317"/>
                  </a:lnTo>
                  <a:lnTo>
                    <a:pt x="72313" y="27317"/>
                  </a:lnTo>
                  <a:lnTo>
                    <a:pt x="72885" y="2933"/>
                  </a:lnTo>
                  <a:close/>
                </a:path>
                <a:path w="95885" h="34290">
                  <a:moveTo>
                    <a:pt x="95669" y="114"/>
                  </a:moveTo>
                  <a:lnTo>
                    <a:pt x="89928" y="0"/>
                  </a:lnTo>
                  <a:lnTo>
                    <a:pt x="80975" y="990"/>
                  </a:lnTo>
                  <a:lnTo>
                    <a:pt x="76250" y="1028"/>
                  </a:lnTo>
                  <a:lnTo>
                    <a:pt x="74815" y="1270"/>
                  </a:lnTo>
                  <a:lnTo>
                    <a:pt x="75285" y="3937"/>
                  </a:lnTo>
                  <a:lnTo>
                    <a:pt x="83553" y="3606"/>
                  </a:lnTo>
                  <a:lnTo>
                    <a:pt x="83426" y="7924"/>
                  </a:lnTo>
                  <a:lnTo>
                    <a:pt x="81902" y="20840"/>
                  </a:lnTo>
                  <a:lnTo>
                    <a:pt x="82016" y="25311"/>
                  </a:lnTo>
                  <a:lnTo>
                    <a:pt x="81254" y="29070"/>
                  </a:lnTo>
                  <a:lnTo>
                    <a:pt x="83908" y="29603"/>
                  </a:lnTo>
                  <a:lnTo>
                    <a:pt x="84734" y="25412"/>
                  </a:lnTo>
                  <a:lnTo>
                    <a:pt x="84607" y="20891"/>
                  </a:lnTo>
                  <a:lnTo>
                    <a:pt x="86131" y="8128"/>
                  </a:lnTo>
                  <a:lnTo>
                    <a:pt x="86271" y="3606"/>
                  </a:lnTo>
                  <a:lnTo>
                    <a:pt x="84315" y="3556"/>
                  </a:lnTo>
                  <a:lnTo>
                    <a:pt x="90233" y="2705"/>
                  </a:lnTo>
                  <a:lnTo>
                    <a:pt x="95402" y="2806"/>
                  </a:lnTo>
                  <a:lnTo>
                    <a:pt x="95669" y="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09"/>
            <p:cNvSpPr/>
            <p:nvPr/>
          </p:nvSpPr>
          <p:spPr>
            <a:xfrm>
              <a:off x="1793534" y="1325943"/>
              <a:ext cx="721577" cy="43571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110"/>
            <p:cNvSpPr/>
            <p:nvPr/>
          </p:nvSpPr>
          <p:spPr>
            <a:xfrm>
              <a:off x="631770" y="578142"/>
              <a:ext cx="758384" cy="32946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111"/>
            <p:cNvSpPr/>
            <p:nvPr/>
          </p:nvSpPr>
          <p:spPr>
            <a:xfrm>
              <a:off x="631778" y="972718"/>
              <a:ext cx="200922" cy="7211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112"/>
            <p:cNvSpPr/>
            <p:nvPr/>
          </p:nvSpPr>
          <p:spPr>
            <a:xfrm>
              <a:off x="1696897" y="578142"/>
              <a:ext cx="884910" cy="5826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113"/>
            <p:cNvSpPr/>
            <p:nvPr/>
          </p:nvSpPr>
          <p:spPr>
            <a:xfrm>
              <a:off x="2792133" y="578154"/>
              <a:ext cx="871766" cy="5826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114"/>
            <p:cNvSpPr/>
            <p:nvPr/>
          </p:nvSpPr>
          <p:spPr>
            <a:xfrm>
              <a:off x="3907142" y="582003"/>
              <a:ext cx="910208" cy="57880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115"/>
            <p:cNvSpPr/>
            <p:nvPr/>
          </p:nvSpPr>
          <p:spPr>
            <a:xfrm>
              <a:off x="4998846" y="578142"/>
              <a:ext cx="974178" cy="46668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116"/>
            <p:cNvSpPr/>
            <p:nvPr/>
          </p:nvSpPr>
          <p:spPr>
            <a:xfrm>
              <a:off x="6145098" y="578142"/>
              <a:ext cx="947813" cy="46668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117"/>
            <p:cNvSpPr/>
            <p:nvPr/>
          </p:nvSpPr>
          <p:spPr>
            <a:xfrm>
              <a:off x="6421761" y="1250848"/>
              <a:ext cx="585602" cy="29464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11"/>
          <p:cNvSpPr/>
          <p:nvPr/>
        </p:nvSpPr>
        <p:spPr>
          <a:xfrm>
            <a:off x="4932232" y="3710956"/>
            <a:ext cx="1674006" cy="1828800"/>
          </a:xfrm>
          <a:prstGeom prst="rect">
            <a:avLst/>
          </a:prstGeom>
          <a:blipFill>
            <a:blip r:embed="rId39" cstate="print"/>
            <a:srcRect/>
            <a:stretch>
              <a:fillRect t="-10108" b="-1569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21"/>
          <p:cNvSpPr/>
          <p:nvPr/>
        </p:nvSpPr>
        <p:spPr>
          <a:xfrm>
            <a:off x="6711554" y="3835852"/>
            <a:ext cx="2082029" cy="1579003"/>
          </a:xfrm>
          <a:prstGeom prst="rect">
            <a:avLst/>
          </a:prstGeom>
          <a:blipFill>
            <a:blip r:embed="rId40" cstate="print"/>
            <a:srcRect/>
            <a:stretch>
              <a:fillRect l="-17137" r="-3880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4"/>
          <p:cNvSpPr/>
          <p:nvPr/>
        </p:nvSpPr>
        <p:spPr>
          <a:xfrm>
            <a:off x="2353455" y="3943379"/>
            <a:ext cx="2448000" cy="1363953"/>
          </a:xfrm>
          <a:prstGeom prst="rect">
            <a:avLst/>
          </a:prstGeom>
          <a:blipFill>
            <a:blip r:embed="rId41" cstate="print"/>
            <a:srcRect/>
            <a:stretch>
              <a:fillRect l="-18967" r="-130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3"/>
          <p:cNvSpPr/>
          <p:nvPr/>
        </p:nvSpPr>
        <p:spPr>
          <a:xfrm>
            <a:off x="191146" y="3995356"/>
            <a:ext cx="2055016" cy="1260000"/>
          </a:xfrm>
          <a:prstGeom prst="rect">
            <a:avLst/>
          </a:prstGeom>
          <a:blipFill>
            <a:blip r:embed="rId42" cstate="print"/>
            <a:srcRect/>
            <a:stretch>
              <a:fillRect l="-8122" r="-57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"/>
          <p:cNvSpPr txBox="1"/>
          <p:nvPr/>
        </p:nvSpPr>
        <p:spPr>
          <a:xfrm>
            <a:off x="228229" y="310119"/>
            <a:ext cx="49852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Timeline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sp>
        <p:nvSpPr>
          <p:cNvPr id="3" name="object 14"/>
          <p:cNvSpPr txBox="1"/>
          <p:nvPr/>
        </p:nvSpPr>
        <p:spPr>
          <a:xfrm>
            <a:off x="1796016" y="2918886"/>
            <a:ext cx="5186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4305935" algn="l"/>
              </a:tabLst>
            </a:pPr>
            <a:r>
              <a:rPr sz="1200" b="1" dirty="0">
                <a:latin typeface="Arial"/>
                <a:cs typeface="Arial"/>
              </a:rPr>
              <a:t>Yarns	Basket Bases	Weaving Kit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9771" y="770488"/>
            <a:ext cx="6668001" cy="2050414"/>
            <a:chOff x="453333" y="2679702"/>
            <a:chExt cx="6668001" cy="2050414"/>
          </a:xfrm>
        </p:grpSpPr>
        <p:grpSp>
          <p:nvGrpSpPr>
            <p:cNvPr id="6" name="object 5"/>
            <p:cNvGrpSpPr/>
            <p:nvPr/>
          </p:nvGrpSpPr>
          <p:grpSpPr>
            <a:xfrm>
              <a:off x="1351217" y="2679702"/>
              <a:ext cx="2686685" cy="2050414"/>
              <a:chOff x="1351217" y="4371064"/>
              <a:chExt cx="2686685" cy="2050414"/>
            </a:xfrm>
          </p:grpSpPr>
          <p:sp>
            <p:nvSpPr>
              <p:cNvPr id="13" name="object 6"/>
              <p:cNvSpPr/>
              <p:nvPr/>
            </p:nvSpPr>
            <p:spPr>
              <a:xfrm>
                <a:off x="2263139" y="5383365"/>
                <a:ext cx="855256" cy="10380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2223154" y="4371064"/>
                <a:ext cx="858703" cy="10007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1351328" y="4378248"/>
                <a:ext cx="849086" cy="98638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1351217" y="5467058"/>
                <a:ext cx="757172" cy="92016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3059087" y="5350814"/>
                <a:ext cx="900328" cy="98681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3143554" y="4453928"/>
                <a:ext cx="894041" cy="79188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12"/>
            <p:cNvSpPr/>
            <p:nvPr/>
          </p:nvSpPr>
          <p:spPr>
            <a:xfrm>
              <a:off x="453333" y="3708168"/>
              <a:ext cx="849952" cy="9790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489894" y="2709746"/>
              <a:ext cx="813379" cy="9406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object 15"/>
            <p:cNvGrpSpPr/>
            <p:nvPr/>
          </p:nvGrpSpPr>
          <p:grpSpPr>
            <a:xfrm>
              <a:off x="4222660" y="2807309"/>
              <a:ext cx="989330" cy="1913255"/>
              <a:chOff x="4222659" y="4498670"/>
              <a:chExt cx="989330" cy="1913255"/>
            </a:xfrm>
          </p:grpSpPr>
          <p:sp>
            <p:nvSpPr>
              <p:cNvPr id="11" name="object 16"/>
              <p:cNvSpPr/>
              <p:nvPr/>
            </p:nvSpPr>
            <p:spPr>
              <a:xfrm>
                <a:off x="4222659" y="5277006"/>
                <a:ext cx="989026" cy="113442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7"/>
              <p:cNvSpPr/>
              <p:nvPr/>
            </p:nvSpPr>
            <p:spPr>
              <a:xfrm>
                <a:off x="4232592" y="4498670"/>
                <a:ext cx="798245" cy="79825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8"/>
            <p:cNvSpPr/>
            <p:nvPr/>
          </p:nvSpPr>
          <p:spPr>
            <a:xfrm>
              <a:off x="5414274" y="2794607"/>
              <a:ext cx="1707060" cy="18457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/>
          <p:cNvSpPr txBox="1"/>
          <p:nvPr/>
        </p:nvSpPr>
        <p:spPr>
          <a:xfrm>
            <a:off x="228229" y="310119"/>
            <a:ext cx="49852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Products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9863"/>
          <a:stretch/>
        </p:blipFill>
        <p:spPr>
          <a:xfrm>
            <a:off x="5857276" y="3366361"/>
            <a:ext cx="1553458" cy="2774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28" y="3636898"/>
            <a:ext cx="2978448" cy="22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3" y="929020"/>
            <a:ext cx="2644680" cy="470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43" y="573065"/>
            <a:ext cx="2235109" cy="3977946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228229" y="310119"/>
            <a:ext cx="49852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AB191"/>
                </a:solidFill>
                <a:latin typeface="Arial"/>
                <a:cs typeface="Arial"/>
              </a:rPr>
              <a:t>Products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59" y="4364297"/>
            <a:ext cx="2580080" cy="163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91" y="1209499"/>
            <a:ext cx="1520846" cy="2705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2298" y="4063991"/>
            <a:ext cx="1394410" cy="24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6278883"/>
            <a:ext cx="9324000" cy="585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4" y="1835322"/>
            <a:ext cx="2468200" cy="22581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9489" y="2667098"/>
            <a:ext cx="4217309" cy="795392"/>
            <a:chOff x="1487589" y="4860226"/>
            <a:chExt cx="4584852" cy="702642"/>
          </a:xfrm>
        </p:grpSpPr>
        <p:sp>
          <p:nvSpPr>
            <p:cNvPr id="22" name="object 3"/>
            <p:cNvSpPr/>
            <p:nvPr/>
          </p:nvSpPr>
          <p:spPr>
            <a:xfrm>
              <a:off x="1487589" y="4860226"/>
              <a:ext cx="609600" cy="674370"/>
            </a:xfrm>
            <a:custGeom>
              <a:avLst/>
              <a:gdLst/>
              <a:ahLst/>
              <a:cxnLst/>
              <a:rect l="l" t="t" r="r" b="b"/>
              <a:pathLst>
                <a:path w="609600" h="674370">
                  <a:moveTo>
                    <a:pt x="320078" y="0"/>
                  </a:moveTo>
                  <a:lnTo>
                    <a:pt x="281282" y="1875"/>
                  </a:lnTo>
                  <a:lnTo>
                    <a:pt x="242653" y="7664"/>
                  </a:lnTo>
                  <a:lnTo>
                    <a:pt x="204802" y="17614"/>
                  </a:lnTo>
                  <a:lnTo>
                    <a:pt x="168339" y="31970"/>
                  </a:lnTo>
                  <a:lnTo>
                    <a:pt x="133877" y="50979"/>
                  </a:lnTo>
                  <a:lnTo>
                    <a:pt x="102027" y="74887"/>
                  </a:lnTo>
                  <a:lnTo>
                    <a:pt x="73399" y="103939"/>
                  </a:lnTo>
                  <a:lnTo>
                    <a:pt x="48605" y="138382"/>
                  </a:lnTo>
                  <a:lnTo>
                    <a:pt x="28257" y="178463"/>
                  </a:lnTo>
                  <a:lnTo>
                    <a:pt x="12966" y="224426"/>
                  </a:lnTo>
                  <a:lnTo>
                    <a:pt x="3343" y="276519"/>
                  </a:lnTo>
                  <a:lnTo>
                    <a:pt x="0" y="334987"/>
                  </a:lnTo>
                  <a:lnTo>
                    <a:pt x="2872" y="390701"/>
                  </a:lnTo>
                  <a:lnTo>
                    <a:pt x="11374" y="441991"/>
                  </a:lnTo>
                  <a:lnTo>
                    <a:pt x="25335" y="488672"/>
                  </a:lnTo>
                  <a:lnTo>
                    <a:pt x="44583" y="530557"/>
                  </a:lnTo>
                  <a:lnTo>
                    <a:pt x="68948" y="567461"/>
                  </a:lnTo>
                  <a:lnTo>
                    <a:pt x="98258" y="599197"/>
                  </a:lnTo>
                  <a:lnTo>
                    <a:pt x="132342" y="625581"/>
                  </a:lnTo>
                  <a:lnTo>
                    <a:pt x="171028" y="646425"/>
                  </a:lnTo>
                  <a:lnTo>
                    <a:pt x="214146" y="661543"/>
                  </a:lnTo>
                  <a:lnTo>
                    <a:pt x="261524" y="670751"/>
                  </a:lnTo>
                  <a:lnTo>
                    <a:pt x="312991" y="673862"/>
                  </a:lnTo>
                  <a:lnTo>
                    <a:pt x="364466" y="670694"/>
                  </a:lnTo>
                  <a:lnTo>
                    <a:pt x="412414" y="661326"/>
                  </a:lnTo>
                  <a:lnTo>
                    <a:pt x="456514" y="645965"/>
                  </a:lnTo>
                  <a:lnTo>
                    <a:pt x="496443" y="624816"/>
                  </a:lnTo>
                  <a:lnTo>
                    <a:pt x="531878" y="598083"/>
                  </a:lnTo>
                  <a:lnTo>
                    <a:pt x="562497" y="565971"/>
                  </a:lnTo>
                  <a:lnTo>
                    <a:pt x="587978" y="528687"/>
                  </a:lnTo>
                  <a:lnTo>
                    <a:pt x="607999" y="486435"/>
                  </a:lnTo>
                  <a:lnTo>
                    <a:pt x="609079" y="483743"/>
                  </a:lnTo>
                  <a:lnTo>
                    <a:pt x="608685" y="480720"/>
                  </a:lnTo>
                  <a:lnTo>
                    <a:pt x="494258" y="474497"/>
                  </a:lnTo>
                  <a:lnTo>
                    <a:pt x="489750" y="479348"/>
                  </a:lnTo>
                  <a:lnTo>
                    <a:pt x="459625" y="522907"/>
                  </a:lnTo>
                  <a:lnTo>
                    <a:pt x="419711" y="554458"/>
                  </a:lnTo>
                  <a:lnTo>
                    <a:pt x="370626" y="573648"/>
                  </a:lnTo>
                  <a:lnTo>
                    <a:pt x="312991" y="580123"/>
                  </a:lnTo>
                  <a:lnTo>
                    <a:pt x="268189" y="575964"/>
                  </a:lnTo>
                  <a:lnTo>
                    <a:pt x="228654" y="563665"/>
                  </a:lnTo>
                  <a:lnTo>
                    <a:pt x="194604" y="543497"/>
                  </a:lnTo>
                  <a:lnTo>
                    <a:pt x="166257" y="515727"/>
                  </a:lnTo>
                  <a:lnTo>
                    <a:pt x="143830" y="480626"/>
                  </a:lnTo>
                  <a:lnTo>
                    <a:pt x="127541" y="438462"/>
                  </a:lnTo>
                  <a:lnTo>
                    <a:pt x="117608" y="389505"/>
                  </a:lnTo>
                  <a:lnTo>
                    <a:pt x="114249" y="334022"/>
                  </a:lnTo>
                  <a:lnTo>
                    <a:pt x="117727" y="279857"/>
                  </a:lnTo>
                  <a:lnTo>
                    <a:pt x="128013" y="232065"/>
                  </a:lnTo>
                  <a:lnTo>
                    <a:pt x="144880" y="190908"/>
                  </a:lnTo>
                  <a:lnTo>
                    <a:pt x="168105" y="156648"/>
                  </a:lnTo>
                  <a:lnTo>
                    <a:pt x="197462" y="129545"/>
                  </a:lnTo>
                  <a:lnTo>
                    <a:pt x="232726" y="109862"/>
                  </a:lnTo>
                  <a:lnTo>
                    <a:pt x="273673" y="97860"/>
                  </a:lnTo>
                  <a:lnTo>
                    <a:pt x="320078" y="93802"/>
                  </a:lnTo>
                  <a:lnTo>
                    <a:pt x="375820" y="100138"/>
                  </a:lnTo>
                  <a:lnTo>
                    <a:pt x="422803" y="119086"/>
                  </a:lnTo>
                  <a:lnTo>
                    <a:pt x="460883" y="150557"/>
                  </a:lnTo>
                  <a:lnTo>
                    <a:pt x="489915" y="194462"/>
                  </a:lnTo>
                  <a:lnTo>
                    <a:pt x="491401" y="197485"/>
                  </a:lnTo>
                  <a:lnTo>
                    <a:pt x="494423" y="199428"/>
                  </a:lnTo>
                  <a:lnTo>
                    <a:pt x="602691" y="199428"/>
                  </a:lnTo>
                  <a:lnTo>
                    <a:pt x="605370" y="198005"/>
                  </a:lnTo>
                  <a:lnTo>
                    <a:pt x="608685" y="193255"/>
                  </a:lnTo>
                  <a:lnTo>
                    <a:pt x="609028" y="190284"/>
                  </a:lnTo>
                  <a:lnTo>
                    <a:pt x="608050" y="187540"/>
                  </a:lnTo>
                  <a:lnTo>
                    <a:pt x="588539" y="144762"/>
                  </a:lnTo>
                  <a:lnTo>
                    <a:pt x="563874" y="107220"/>
                  </a:lnTo>
                  <a:lnTo>
                    <a:pt x="534276" y="75058"/>
                  </a:lnTo>
                  <a:lnTo>
                    <a:pt x="499968" y="48421"/>
                  </a:lnTo>
                  <a:lnTo>
                    <a:pt x="461172" y="27453"/>
                  </a:lnTo>
                  <a:lnTo>
                    <a:pt x="418110" y="12297"/>
                  </a:lnTo>
                  <a:lnTo>
                    <a:pt x="371005" y="3098"/>
                  </a:lnTo>
                  <a:lnTo>
                    <a:pt x="320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" name="object 4"/>
            <p:cNvSpPr/>
            <p:nvPr/>
          </p:nvSpPr>
          <p:spPr>
            <a:xfrm>
              <a:off x="2175346" y="4860226"/>
              <a:ext cx="1163955" cy="674370"/>
            </a:xfrm>
            <a:custGeom>
              <a:avLst/>
              <a:gdLst/>
              <a:ahLst/>
              <a:cxnLst/>
              <a:rect l="l" t="t" r="r" b="b"/>
              <a:pathLst>
                <a:path w="1163954" h="674370">
                  <a:moveTo>
                    <a:pt x="521271" y="645299"/>
                  </a:moveTo>
                  <a:lnTo>
                    <a:pt x="520420" y="643191"/>
                  </a:lnTo>
                  <a:lnTo>
                    <a:pt x="319887" y="428739"/>
                  </a:lnTo>
                  <a:lnTo>
                    <a:pt x="309105" y="417195"/>
                  </a:lnTo>
                  <a:lnTo>
                    <a:pt x="357835" y="399834"/>
                  </a:lnTo>
                  <a:lnTo>
                    <a:pt x="398919" y="374980"/>
                  </a:lnTo>
                  <a:lnTo>
                    <a:pt x="431800" y="343255"/>
                  </a:lnTo>
                  <a:lnTo>
                    <a:pt x="437045" y="334987"/>
                  </a:lnTo>
                  <a:lnTo>
                    <a:pt x="455942" y="305257"/>
                  </a:lnTo>
                  <a:lnTo>
                    <a:pt x="470827" y="261607"/>
                  </a:lnTo>
                  <a:lnTo>
                    <a:pt x="475919" y="212915"/>
                  </a:lnTo>
                  <a:lnTo>
                    <a:pt x="471601" y="168135"/>
                  </a:lnTo>
                  <a:lnTo>
                    <a:pt x="458889" y="128371"/>
                  </a:lnTo>
                  <a:lnTo>
                    <a:pt x="438150" y="93954"/>
                  </a:lnTo>
                  <a:lnTo>
                    <a:pt x="409740" y="65138"/>
                  </a:lnTo>
                  <a:lnTo>
                    <a:pt x="373989" y="42227"/>
                  </a:lnTo>
                  <a:lnTo>
                    <a:pt x="361607" y="37388"/>
                  </a:lnTo>
                  <a:lnTo>
                    <a:pt x="361607" y="216852"/>
                  </a:lnTo>
                  <a:lnTo>
                    <a:pt x="355409" y="258826"/>
                  </a:lnTo>
                  <a:lnTo>
                    <a:pt x="337007" y="291833"/>
                  </a:lnTo>
                  <a:lnTo>
                    <a:pt x="306666" y="315671"/>
                  </a:lnTo>
                  <a:lnTo>
                    <a:pt x="264655" y="330123"/>
                  </a:lnTo>
                  <a:lnTo>
                    <a:pt x="211251" y="334987"/>
                  </a:lnTo>
                  <a:lnTo>
                    <a:pt x="110248" y="334987"/>
                  </a:lnTo>
                  <a:lnTo>
                    <a:pt x="110248" y="105511"/>
                  </a:lnTo>
                  <a:lnTo>
                    <a:pt x="224332" y="105511"/>
                  </a:lnTo>
                  <a:lnTo>
                    <a:pt x="284213" y="112522"/>
                  </a:lnTo>
                  <a:lnTo>
                    <a:pt x="327126" y="133464"/>
                  </a:lnTo>
                  <a:lnTo>
                    <a:pt x="352958" y="168275"/>
                  </a:lnTo>
                  <a:lnTo>
                    <a:pt x="361607" y="216852"/>
                  </a:lnTo>
                  <a:lnTo>
                    <a:pt x="361607" y="37388"/>
                  </a:lnTo>
                  <a:lnTo>
                    <a:pt x="331279" y="25501"/>
                  </a:lnTo>
                  <a:lnTo>
                    <a:pt x="281965" y="15252"/>
                  </a:lnTo>
                  <a:lnTo>
                    <a:pt x="226390" y="11772"/>
                  </a:lnTo>
                  <a:lnTo>
                    <a:pt x="3937" y="11772"/>
                  </a:lnTo>
                  <a:lnTo>
                    <a:pt x="0" y="15709"/>
                  </a:lnTo>
                  <a:lnTo>
                    <a:pt x="0" y="658215"/>
                  </a:lnTo>
                  <a:lnTo>
                    <a:pt x="3937" y="662152"/>
                  </a:lnTo>
                  <a:lnTo>
                    <a:pt x="106299" y="662152"/>
                  </a:lnTo>
                  <a:lnTo>
                    <a:pt x="110248" y="658215"/>
                  </a:lnTo>
                  <a:lnTo>
                    <a:pt x="110248" y="428739"/>
                  </a:lnTo>
                  <a:lnTo>
                    <a:pt x="180797" y="428739"/>
                  </a:lnTo>
                  <a:lnTo>
                    <a:pt x="394169" y="659295"/>
                  </a:lnTo>
                  <a:lnTo>
                    <a:pt x="395820" y="661123"/>
                  </a:lnTo>
                  <a:lnTo>
                    <a:pt x="398170" y="662152"/>
                  </a:lnTo>
                  <a:lnTo>
                    <a:pt x="517334" y="662152"/>
                  </a:lnTo>
                  <a:lnTo>
                    <a:pt x="521271" y="658215"/>
                  </a:lnTo>
                  <a:lnTo>
                    <a:pt x="521271" y="645299"/>
                  </a:lnTo>
                  <a:close/>
                </a:path>
                <a:path w="1163954" h="674370">
                  <a:moveTo>
                    <a:pt x="1163942" y="338874"/>
                  </a:moveTo>
                  <a:lnTo>
                    <a:pt x="1161059" y="283171"/>
                  </a:lnTo>
                  <a:lnTo>
                    <a:pt x="1152550" y="231876"/>
                  </a:lnTo>
                  <a:lnTo>
                    <a:pt x="1138593" y="185191"/>
                  </a:lnTo>
                  <a:lnTo>
                    <a:pt x="1119327" y="143306"/>
                  </a:lnTo>
                  <a:lnTo>
                    <a:pt x="1094955" y="106400"/>
                  </a:lnTo>
                  <a:lnTo>
                    <a:pt x="1065644" y="74676"/>
                  </a:lnTo>
                  <a:lnTo>
                    <a:pt x="1049629" y="62293"/>
                  </a:lnTo>
                  <a:lnTo>
                    <a:pt x="1049629" y="339902"/>
                  </a:lnTo>
                  <a:lnTo>
                    <a:pt x="1046149" y="394068"/>
                  </a:lnTo>
                  <a:lnTo>
                    <a:pt x="1035862" y="441871"/>
                  </a:lnTo>
                  <a:lnTo>
                    <a:pt x="1018997" y="483019"/>
                  </a:lnTo>
                  <a:lnTo>
                    <a:pt x="995781" y="517283"/>
                  </a:lnTo>
                  <a:lnTo>
                    <a:pt x="966431" y="544385"/>
                  </a:lnTo>
                  <a:lnTo>
                    <a:pt x="931176" y="564070"/>
                  </a:lnTo>
                  <a:lnTo>
                    <a:pt x="890244" y="576072"/>
                  </a:lnTo>
                  <a:lnTo>
                    <a:pt x="843864" y="580123"/>
                  </a:lnTo>
                  <a:lnTo>
                    <a:pt x="799045" y="575970"/>
                  </a:lnTo>
                  <a:lnTo>
                    <a:pt x="759510" y="563676"/>
                  </a:lnTo>
                  <a:lnTo>
                    <a:pt x="725462" y="543509"/>
                  </a:lnTo>
                  <a:lnTo>
                    <a:pt x="697115" y="515734"/>
                  </a:lnTo>
                  <a:lnTo>
                    <a:pt x="674687" y="480631"/>
                  </a:lnTo>
                  <a:lnTo>
                    <a:pt x="658406" y="438467"/>
                  </a:lnTo>
                  <a:lnTo>
                    <a:pt x="648474" y="389509"/>
                  </a:lnTo>
                  <a:lnTo>
                    <a:pt x="645121" y="334022"/>
                  </a:lnTo>
                  <a:lnTo>
                    <a:pt x="648589" y="279869"/>
                  </a:lnTo>
                  <a:lnTo>
                    <a:pt x="658876" y="232067"/>
                  </a:lnTo>
                  <a:lnTo>
                    <a:pt x="675741" y="190919"/>
                  </a:lnTo>
                  <a:lnTo>
                    <a:pt x="698969" y="156654"/>
                  </a:lnTo>
                  <a:lnTo>
                    <a:pt x="728306" y="129552"/>
                  </a:lnTo>
                  <a:lnTo>
                    <a:pt x="763562" y="109867"/>
                  </a:lnTo>
                  <a:lnTo>
                    <a:pt x="804494" y="97866"/>
                  </a:lnTo>
                  <a:lnTo>
                    <a:pt x="850887" y="93802"/>
                  </a:lnTo>
                  <a:lnTo>
                    <a:pt x="895680" y="97967"/>
                  </a:lnTo>
                  <a:lnTo>
                    <a:pt x="935215" y="110261"/>
                  </a:lnTo>
                  <a:lnTo>
                    <a:pt x="969264" y="130429"/>
                  </a:lnTo>
                  <a:lnTo>
                    <a:pt x="997610" y="158203"/>
                  </a:lnTo>
                  <a:lnTo>
                    <a:pt x="1020038" y="193306"/>
                  </a:lnTo>
                  <a:lnTo>
                    <a:pt x="1036332" y="235470"/>
                  </a:lnTo>
                  <a:lnTo>
                    <a:pt x="1046264" y="284429"/>
                  </a:lnTo>
                  <a:lnTo>
                    <a:pt x="1049629" y="339902"/>
                  </a:lnTo>
                  <a:lnTo>
                    <a:pt x="1049629" y="62293"/>
                  </a:lnTo>
                  <a:lnTo>
                    <a:pt x="992860" y="27444"/>
                  </a:lnTo>
                  <a:lnTo>
                    <a:pt x="949731" y="12319"/>
                  </a:lnTo>
                  <a:lnTo>
                    <a:pt x="902347" y="3111"/>
                  </a:lnTo>
                  <a:lnTo>
                    <a:pt x="850887" y="0"/>
                  </a:lnTo>
                  <a:lnTo>
                    <a:pt x="812088" y="1879"/>
                  </a:lnTo>
                  <a:lnTo>
                    <a:pt x="773455" y="7670"/>
                  </a:lnTo>
                  <a:lnTo>
                    <a:pt x="735609" y="17614"/>
                  </a:lnTo>
                  <a:lnTo>
                    <a:pt x="699147" y="31978"/>
                  </a:lnTo>
                  <a:lnTo>
                    <a:pt x="664679" y="50990"/>
                  </a:lnTo>
                  <a:lnTo>
                    <a:pt x="632828" y="74891"/>
                  </a:lnTo>
                  <a:lnTo>
                    <a:pt x="604202" y="103949"/>
                  </a:lnTo>
                  <a:lnTo>
                    <a:pt x="579412" y="138391"/>
                  </a:lnTo>
                  <a:lnTo>
                    <a:pt x="559066" y="178473"/>
                  </a:lnTo>
                  <a:lnTo>
                    <a:pt x="543763" y="224434"/>
                  </a:lnTo>
                  <a:lnTo>
                    <a:pt x="534149" y="276529"/>
                  </a:lnTo>
                  <a:lnTo>
                    <a:pt x="530809" y="334987"/>
                  </a:lnTo>
                  <a:lnTo>
                    <a:pt x="533679" y="390702"/>
                  </a:lnTo>
                  <a:lnTo>
                    <a:pt x="542188" y="441998"/>
                  </a:lnTo>
                  <a:lnTo>
                    <a:pt x="556145" y="488683"/>
                  </a:lnTo>
                  <a:lnTo>
                    <a:pt x="575411" y="530567"/>
                  </a:lnTo>
                  <a:lnTo>
                    <a:pt x="599782" y="567474"/>
                  </a:lnTo>
                  <a:lnTo>
                    <a:pt x="629094" y="599198"/>
                  </a:lnTo>
                  <a:lnTo>
                    <a:pt x="663194" y="625589"/>
                  </a:lnTo>
                  <a:lnTo>
                    <a:pt x="701878" y="646430"/>
                  </a:lnTo>
                  <a:lnTo>
                    <a:pt x="745007" y="661555"/>
                  </a:lnTo>
                  <a:lnTo>
                    <a:pt x="792391" y="670763"/>
                  </a:lnTo>
                  <a:lnTo>
                    <a:pt x="843864" y="673862"/>
                  </a:lnTo>
                  <a:lnTo>
                    <a:pt x="882650" y="671995"/>
                  </a:lnTo>
                  <a:lnTo>
                    <a:pt x="921283" y="666203"/>
                  </a:lnTo>
                  <a:lnTo>
                    <a:pt x="959129" y="656259"/>
                  </a:lnTo>
                  <a:lnTo>
                    <a:pt x="995591" y="641896"/>
                  </a:lnTo>
                  <a:lnTo>
                    <a:pt x="1030058" y="622896"/>
                  </a:lnTo>
                  <a:lnTo>
                    <a:pt x="1061910" y="598982"/>
                  </a:lnTo>
                  <a:lnTo>
                    <a:pt x="1080490" y="580123"/>
                  </a:lnTo>
                  <a:lnTo>
                    <a:pt x="1090536" y="569937"/>
                  </a:lnTo>
                  <a:lnTo>
                    <a:pt x="1115326" y="535495"/>
                  </a:lnTo>
                  <a:lnTo>
                    <a:pt x="1135672" y="495414"/>
                  </a:lnTo>
                  <a:lnTo>
                    <a:pt x="1150975" y="449440"/>
                  </a:lnTo>
                  <a:lnTo>
                    <a:pt x="1160589" y="397357"/>
                  </a:lnTo>
                  <a:lnTo>
                    <a:pt x="1163942" y="338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grpSp>
          <p:nvGrpSpPr>
            <p:cNvPr id="24" name="object 5"/>
            <p:cNvGrpSpPr/>
            <p:nvPr/>
          </p:nvGrpSpPr>
          <p:grpSpPr>
            <a:xfrm>
              <a:off x="3493275" y="4871988"/>
              <a:ext cx="325755" cy="690880"/>
              <a:chOff x="3493274" y="4871986"/>
              <a:chExt cx="325755" cy="690880"/>
            </a:xfrm>
          </p:grpSpPr>
          <p:sp>
            <p:nvSpPr>
              <p:cNvPr id="29" name="object 6"/>
              <p:cNvSpPr/>
              <p:nvPr/>
            </p:nvSpPr>
            <p:spPr>
              <a:xfrm>
                <a:off x="3493274" y="4871986"/>
                <a:ext cx="325755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690879">
                    <a:moveTo>
                      <a:pt x="279933" y="629323"/>
                    </a:moveTo>
                    <a:lnTo>
                      <a:pt x="187528" y="629323"/>
                    </a:lnTo>
                    <a:lnTo>
                      <a:pt x="187528" y="649935"/>
                    </a:lnTo>
                    <a:lnTo>
                      <a:pt x="191104" y="665885"/>
                    </a:lnTo>
                    <a:lnTo>
                      <a:pt x="200913" y="678775"/>
                    </a:lnTo>
                    <a:lnTo>
                      <a:pt x="215581" y="687395"/>
                    </a:lnTo>
                    <a:lnTo>
                      <a:pt x="233730" y="690537"/>
                    </a:lnTo>
                    <a:lnTo>
                      <a:pt x="251879" y="687395"/>
                    </a:lnTo>
                    <a:lnTo>
                      <a:pt x="266547" y="678775"/>
                    </a:lnTo>
                    <a:lnTo>
                      <a:pt x="276357" y="665885"/>
                    </a:lnTo>
                    <a:lnTo>
                      <a:pt x="279933" y="649935"/>
                    </a:lnTo>
                    <a:lnTo>
                      <a:pt x="279933" y="629323"/>
                    </a:lnTo>
                    <a:close/>
                  </a:path>
                  <a:path w="325754" h="690879">
                    <a:moveTo>
                      <a:pt x="172453" y="0"/>
                    </a:moveTo>
                    <a:lnTo>
                      <a:pt x="132813" y="5688"/>
                    </a:lnTo>
                    <a:lnTo>
                      <a:pt x="76721" y="45734"/>
                    </a:lnTo>
                    <a:lnTo>
                      <a:pt x="622" y="580656"/>
                    </a:lnTo>
                    <a:lnTo>
                      <a:pt x="571" y="580936"/>
                    </a:lnTo>
                    <a:lnTo>
                      <a:pt x="139" y="584530"/>
                    </a:lnTo>
                    <a:lnTo>
                      <a:pt x="107" y="585101"/>
                    </a:lnTo>
                    <a:lnTo>
                      <a:pt x="0" y="589559"/>
                    </a:lnTo>
                    <a:lnTo>
                      <a:pt x="7700" y="620620"/>
                    </a:lnTo>
                    <a:lnTo>
                      <a:pt x="28825" y="645726"/>
                    </a:lnTo>
                    <a:lnTo>
                      <a:pt x="60414" y="662520"/>
                    </a:lnTo>
                    <a:lnTo>
                      <a:pt x="99504" y="668642"/>
                    </a:lnTo>
                    <a:lnTo>
                      <a:pt x="121653" y="666711"/>
                    </a:lnTo>
                    <a:lnTo>
                      <a:pt x="142392" y="661063"/>
                    </a:lnTo>
                    <a:lnTo>
                      <a:pt x="161083" y="651915"/>
                    </a:lnTo>
                    <a:lnTo>
                      <a:pt x="177088" y="639483"/>
                    </a:lnTo>
                    <a:lnTo>
                      <a:pt x="187528" y="629323"/>
                    </a:lnTo>
                    <a:lnTo>
                      <a:pt x="279933" y="629323"/>
                    </a:lnTo>
                    <a:lnTo>
                      <a:pt x="279933" y="587425"/>
                    </a:lnTo>
                    <a:lnTo>
                      <a:pt x="96545" y="587425"/>
                    </a:lnTo>
                    <a:lnTo>
                      <a:pt x="94348" y="586816"/>
                    </a:lnTo>
                    <a:lnTo>
                      <a:pt x="92913" y="586206"/>
                    </a:lnTo>
                    <a:lnTo>
                      <a:pt x="157264" y="86055"/>
                    </a:lnTo>
                    <a:lnTo>
                      <a:pt x="158521" y="84569"/>
                    </a:lnTo>
                    <a:lnTo>
                      <a:pt x="163741" y="81216"/>
                    </a:lnTo>
                    <a:lnTo>
                      <a:pt x="279040" y="81216"/>
                    </a:lnTo>
                    <a:lnTo>
                      <a:pt x="271601" y="51483"/>
                    </a:lnTo>
                    <a:lnTo>
                      <a:pt x="248777" y="24566"/>
                    </a:lnTo>
                    <a:lnTo>
                      <a:pt x="214660" y="6562"/>
                    </a:lnTo>
                    <a:lnTo>
                      <a:pt x="172453" y="0"/>
                    </a:lnTo>
                    <a:close/>
                  </a:path>
                  <a:path w="325754" h="690879">
                    <a:moveTo>
                      <a:pt x="279040" y="81216"/>
                    </a:moveTo>
                    <a:lnTo>
                      <a:pt x="180822" y="81216"/>
                    </a:lnTo>
                    <a:lnTo>
                      <a:pt x="186016" y="84429"/>
                    </a:lnTo>
                    <a:lnTo>
                      <a:pt x="187528" y="86029"/>
                    </a:lnTo>
                    <a:lnTo>
                      <a:pt x="187528" y="412737"/>
                    </a:lnTo>
                    <a:lnTo>
                      <a:pt x="165480" y="412737"/>
                    </a:lnTo>
                    <a:lnTo>
                      <a:pt x="147329" y="415881"/>
                    </a:lnTo>
                    <a:lnTo>
                      <a:pt x="132657" y="424507"/>
                    </a:lnTo>
                    <a:lnTo>
                      <a:pt x="122843" y="437404"/>
                    </a:lnTo>
                    <a:lnTo>
                      <a:pt x="119265" y="453364"/>
                    </a:lnTo>
                    <a:lnTo>
                      <a:pt x="122843" y="469315"/>
                    </a:lnTo>
                    <a:lnTo>
                      <a:pt x="132657" y="482204"/>
                    </a:lnTo>
                    <a:lnTo>
                      <a:pt x="147329" y="490824"/>
                    </a:lnTo>
                    <a:lnTo>
                      <a:pt x="165480" y="493966"/>
                    </a:lnTo>
                    <a:lnTo>
                      <a:pt x="187528" y="493966"/>
                    </a:lnTo>
                    <a:lnTo>
                      <a:pt x="187528" y="507847"/>
                    </a:lnTo>
                    <a:lnTo>
                      <a:pt x="108064" y="585101"/>
                    </a:lnTo>
                    <a:lnTo>
                      <a:pt x="107213" y="585901"/>
                    </a:lnTo>
                    <a:lnTo>
                      <a:pt x="104317" y="587425"/>
                    </a:lnTo>
                    <a:lnTo>
                      <a:pt x="279933" y="587425"/>
                    </a:lnTo>
                    <a:lnTo>
                      <a:pt x="279933" y="539495"/>
                    </a:lnTo>
                    <a:lnTo>
                      <a:pt x="307276" y="512914"/>
                    </a:lnTo>
                    <a:lnTo>
                      <a:pt x="308267" y="511975"/>
                    </a:lnTo>
                    <a:lnTo>
                      <a:pt x="315579" y="503342"/>
                    </a:lnTo>
                    <a:lnTo>
                      <a:pt x="320930" y="493815"/>
                    </a:lnTo>
                    <a:lnTo>
                      <a:pt x="320988" y="493636"/>
                    </a:lnTo>
                    <a:lnTo>
                      <a:pt x="248488" y="493636"/>
                    </a:lnTo>
                    <a:lnTo>
                      <a:pt x="245198" y="492950"/>
                    </a:lnTo>
                    <a:lnTo>
                      <a:pt x="242201" y="491286"/>
                    </a:lnTo>
                    <a:lnTo>
                      <a:pt x="239737" y="488975"/>
                    </a:lnTo>
                    <a:lnTo>
                      <a:pt x="239687" y="466051"/>
                    </a:lnTo>
                    <a:lnTo>
                      <a:pt x="239598" y="465162"/>
                    </a:lnTo>
                    <a:lnTo>
                      <a:pt x="323887" y="465162"/>
                    </a:lnTo>
                    <a:lnTo>
                      <a:pt x="322010" y="454954"/>
                    </a:lnTo>
                    <a:lnTo>
                      <a:pt x="312683" y="439075"/>
                    </a:lnTo>
                    <a:lnTo>
                      <a:pt x="298332" y="426232"/>
                    </a:lnTo>
                    <a:lnTo>
                      <a:pt x="279933" y="417258"/>
                    </a:lnTo>
                    <a:lnTo>
                      <a:pt x="279844" y="84429"/>
                    </a:lnTo>
                    <a:lnTo>
                      <a:pt x="279040" y="81216"/>
                    </a:lnTo>
                    <a:close/>
                  </a:path>
                  <a:path w="325754" h="690879">
                    <a:moveTo>
                      <a:pt x="323887" y="465162"/>
                    </a:moveTo>
                    <a:lnTo>
                      <a:pt x="239598" y="465162"/>
                    </a:lnTo>
                    <a:lnTo>
                      <a:pt x="251815" y="477723"/>
                    </a:lnTo>
                    <a:lnTo>
                      <a:pt x="248488" y="493636"/>
                    </a:lnTo>
                    <a:lnTo>
                      <a:pt x="320988" y="493636"/>
                    </a:lnTo>
                    <a:lnTo>
                      <a:pt x="324217" y="483634"/>
                    </a:lnTo>
                    <a:lnTo>
                      <a:pt x="325335" y="473036"/>
                    </a:lnTo>
                    <a:lnTo>
                      <a:pt x="323887" y="465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30" name="object 7"/>
              <p:cNvSpPr/>
              <p:nvPr/>
            </p:nvSpPr>
            <p:spPr>
              <a:xfrm>
                <a:off x="3680790" y="5284724"/>
                <a:ext cx="92405" cy="18091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25" name="object 8"/>
            <p:cNvSpPr/>
            <p:nvPr/>
          </p:nvSpPr>
          <p:spPr>
            <a:xfrm>
              <a:off x="4018940" y="4872001"/>
              <a:ext cx="521334" cy="650874"/>
            </a:xfrm>
            <a:custGeom>
              <a:avLst/>
              <a:gdLst/>
              <a:ahLst/>
              <a:cxnLst/>
              <a:rect l="l" t="t" r="r" b="b"/>
              <a:pathLst>
                <a:path w="521335" h="650875">
                  <a:moveTo>
                    <a:pt x="521335" y="633539"/>
                  </a:moveTo>
                  <a:lnTo>
                    <a:pt x="520471" y="631418"/>
                  </a:lnTo>
                  <a:lnTo>
                    <a:pt x="222389" y="312597"/>
                  </a:lnTo>
                  <a:lnTo>
                    <a:pt x="508304" y="19075"/>
                  </a:lnTo>
                  <a:lnTo>
                    <a:pt x="509219" y="16916"/>
                  </a:lnTo>
                  <a:lnTo>
                    <a:pt x="509219" y="3937"/>
                  </a:lnTo>
                  <a:lnTo>
                    <a:pt x="505282" y="0"/>
                  </a:lnTo>
                  <a:lnTo>
                    <a:pt x="392226" y="0"/>
                  </a:lnTo>
                  <a:lnTo>
                    <a:pt x="389991" y="965"/>
                  </a:lnTo>
                  <a:lnTo>
                    <a:pt x="110312" y="288658"/>
                  </a:lnTo>
                  <a:lnTo>
                    <a:pt x="110312" y="3937"/>
                  </a:lnTo>
                  <a:lnTo>
                    <a:pt x="106362" y="0"/>
                  </a:lnTo>
                  <a:lnTo>
                    <a:pt x="3937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37" y="650392"/>
                  </a:lnTo>
                  <a:lnTo>
                    <a:pt x="106362" y="650392"/>
                  </a:lnTo>
                  <a:lnTo>
                    <a:pt x="110312" y="646442"/>
                  </a:lnTo>
                  <a:lnTo>
                    <a:pt x="110312" y="424840"/>
                  </a:lnTo>
                  <a:lnTo>
                    <a:pt x="150672" y="384403"/>
                  </a:lnTo>
                  <a:lnTo>
                    <a:pt x="395884" y="649363"/>
                  </a:lnTo>
                  <a:lnTo>
                    <a:pt x="398221" y="650392"/>
                  </a:lnTo>
                  <a:lnTo>
                    <a:pt x="517398" y="650392"/>
                  </a:lnTo>
                  <a:lnTo>
                    <a:pt x="521335" y="646442"/>
                  </a:lnTo>
                  <a:lnTo>
                    <a:pt x="521335" y="6335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" name="object 9"/>
            <p:cNvSpPr/>
            <p:nvPr/>
          </p:nvSpPr>
          <p:spPr>
            <a:xfrm>
              <a:off x="4615269" y="4872001"/>
              <a:ext cx="553720" cy="650874"/>
            </a:xfrm>
            <a:custGeom>
              <a:avLst/>
              <a:gdLst/>
              <a:ahLst/>
              <a:cxnLst/>
              <a:rect l="l" t="t" r="r" b="b"/>
              <a:pathLst>
                <a:path w="553720" h="650875">
                  <a:moveTo>
                    <a:pt x="549617" y="0"/>
                  </a:moveTo>
                  <a:lnTo>
                    <a:pt x="451243" y="0"/>
                  </a:lnTo>
                  <a:lnTo>
                    <a:pt x="447306" y="3937"/>
                  </a:lnTo>
                  <a:lnTo>
                    <a:pt x="447306" y="478663"/>
                  </a:lnTo>
                  <a:lnTo>
                    <a:pt x="440276" y="467585"/>
                  </a:lnTo>
                  <a:lnTo>
                    <a:pt x="424830" y="445105"/>
                  </a:lnTo>
                  <a:lnTo>
                    <a:pt x="112090" y="1422"/>
                  </a:lnTo>
                  <a:lnTo>
                    <a:pt x="109397" y="0"/>
                  </a:ln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2323" y="650392"/>
                  </a:lnTo>
                  <a:lnTo>
                    <a:pt x="106260" y="646442"/>
                  </a:lnTo>
                  <a:lnTo>
                    <a:pt x="106260" y="175831"/>
                  </a:lnTo>
                  <a:lnTo>
                    <a:pt x="113005" y="186441"/>
                  </a:lnTo>
                  <a:lnTo>
                    <a:pt x="127070" y="207099"/>
                  </a:lnTo>
                  <a:lnTo>
                    <a:pt x="436448" y="648957"/>
                  </a:lnTo>
                  <a:lnTo>
                    <a:pt x="439140" y="650392"/>
                  </a:lnTo>
                  <a:lnTo>
                    <a:pt x="549617" y="650392"/>
                  </a:lnTo>
                  <a:lnTo>
                    <a:pt x="553567" y="646442"/>
                  </a:lnTo>
                  <a:lnTo>
                    <a:pt x="553567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" name="object 10"/>
            <p:cNvSpPr/>
            <p:nvPr/>
          </p:nvSpPr>
          <p:spPr>
            <a:xfrm>
              <a:off x="5316399" y="4872001"/>
              <a:ext cx="110489" cy="650874"/>
            </a:xfrm>
            <a:custGeom>
              <a:avLst/>
              <a:gdLst/>
              <a:ahLst/>
              <a:cxnLst/>
              <a:rect l="l" t="t" r="r" b="b"/>
              <a:pathLst>
                <a:path w="110489" h="650875">
                  <a:moveTo>
                    <a:pt x="106311" y="0"/>
                  </a:moveTo>
                  <a:lnTo>
                    <a:pt x="3949" y="0"/>
                  </a:lnTo>
                  <a:lnTo>
                    <a:pt x="0" y="3937"/>
                  </a:lnTo>
                  <a:lnTo>
                    <a:pt x="0" y="646442"/>
                  </a:lnTo>
                  <a:lnTo>
                    <a:pt x="3949" y="650392"/>
                  </a:lnTo>
                  <a:lnTo>
                    <a:pt x="106311" y="650392"/>
                  </a:lnTo>
                  <a:lnTo>
                    <a:pt x="110248" y="646442"/>
                  </a:lnTo>
                  <a:lnTo>
                    <a:pt x="110248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" name="object 11"/>
            <p:cNvSpPr/>
            <p:nvPr/>
          </p:nvSpPr>
          <p:spPr>
            <a:xfrm>
              <a:off x="5509831" y="4872001"/>
              <a:ext cx="562610" cy="650874"/>
            </a:xfrm>
            <a:custGeom>
              <a:avLst/>
              <a:gdLst/>
              <a:ahLst/>
              <a:cxnLst/>
              <a:rect l="l" t="t" r="r" b="b"/>
              <a:pathLst>
                <a:path w="562610" h="650875">
                  <a:moveTo>
                    <a:pt x="558647" y="0"/>
                  </a:moveTo>
                  <a:lnTo>
                    <a:pt x="3937" y="0"/>
                  </a:lnTo>
                  <a:lnTo>
                    <a:pt x="0" y="3937"/>
                  </a:lnTo>
                  <a:lnTo>
                    <a:pt x="0" y="91744"/>
                  </a:lnTo>
                  <a:lnTo>
                    <a:pt x="3937" y="95681"/>
                  </a:lnTo>
                  <a:lnTo>
                    <a:pt x="226618" y="95681"/>
                  </a:lnTo>
                  <a:lnTo>
                    <a:pt x="226618" y="646442"/>
                  </a:lnTo>
                  <a:lnTo>
                    <a:pt x="230568" y="650392"/>
                  </a:lnTo>
                  <a:lnTo>
                    <a:pt x="332994" y="650392"/>
                  </a:lnTo>
                  <a:lnTo>
                    <a:pt x="336931" y="646442"/>
                  </a:lnTo>
                  <a:lnTo>
                    <a:pt x="336931" y="95681"/>
                  </a:lnTo>
                  <a:lnTo>
                    <a:pt x="558647" y="95681"/>
                  </a:lnTo>
                  <a:lnTo>
                    <a:pt x="562584" y="91744"/>
                  </a:lnTo>
                  <a:lnTo>
                    <a:pt x="562584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0565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442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</dc:creator>
  <cp:lastModifiedBy>Maryam</cp:lastModifiedBy>
  <cp:revision>17</cp:revision>
  <dcterms:created xsi:type="dcterms:W3CDTF">2020-06-14T00:07:37Z</dcterms:created>
  <dcterms:modified xsi:type="dcterms:W3CDTF">2020-06-14T08:01:57Z</dcterms:modified>
</cp:coreProperties>
</file>